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14.xml" ContentType="application/vnd.openxmlformats-officedocument.drawingml.chart+xml"/>
  <Override PartName="/ppt/charts/chart15.xml" ContentType="application/vnd.openxmlformats-officedocument.drawingml.chart+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handoutMasterIdLst>
    <p:handoutMasterId r:id="rId66"/>
  </p:handoutMasterIdLst>
  <p:sldIdLst>
    <p:sldId id="414" r:id="rId2"/>
    <p:sldId id="428" r:id="rId3"/>
    <p:sldId id="401" r:id="rId4"/>
    <p:sldId id="395" r:id="rId5"/>
    <p:sldId id="270" r:id="rId6"/>
    <p:sldId id="381" r:id="rId7"/>
    <p:sldId id="396" r:id="rId8"/>
    <p:sldId id="258" r:id="rId9"/>
    <p:sldId id="415" r:id="rId10"/>
    <p:sldId id="261" r:id="rId11"/>
    <p:sldId id="398" r:id="rId12"/>
    <p:sldId id="416" r:id="rId13"/>
    <p:sldId id="259" r:id="rId14"/>
    <p:sldId id="382" r:id="rId15"/>
    <p:sldId id="262" r:id="rId16"/>
    <p:sldId id="417" r:id="rId17"/>
    <p:sldId id="263" r:id="rId18"/>
    <p:sldId id="265" r:id="rId19"/>
    <p:sldId id="418" r:id="rId20"/>
    <p:sldId id="271" r:id="rId21"/>
    <p:sldId id="419" r:id="rId22"/>
    <p:sldId id="266" r:id="rId23"/>
    <p:sldId id="411" r:id="rId24"/>
    <p:sldId id="272" r:id="rId25"/>
    <p:sldId id="412" r:id="rId26"/>
    <p:sldId id="377" r:id="rId27"/>
    <p:sldId id="420" r:id="rId28"/>
    <p:sldId id="274" r:id="rId29"/>
    <p:sldId id="421" r:id="rId30"/>
    <p:sldId id="269" r:id="rId31"/>
    <p:sldId id="268" r:id="rId32"/>
    <p:sldId id="275" r:id="rId33"/>
    <p:sldId id="276" r:id="rId34"/>
    <p:sldId id="277" r:id="rId35"/>
    <p:sldId id="273" r:id="rId36"/>
    <p:sldId id="422" r:id="rId37"/>
    <p:sldId id="278" r:id="rId38"/>
    <p:sldId id="386" r:id="rId39"/>
    <p:sldId id="389" r:id="rId40"/>
    <p:sldId id="423" r:id="rId41"/>
    <p:sldId id="387" r:id="rId42"/>
    <p:sldId id="388" r:id="rId43"/>
    <p:sldId id="424" r:id="rId44"/>
    <p:sldId id="383" r:id="rId45"/>
    <p:sldId id="379" r:id="rId46"/>
    <p:sldId id="306" r:id="rId47"/>
    <p:sldId id="385" r:id="rId48"/>
    <p:sldId id="384" r:id="rId49"/>
    <p:sldId id="425" r:id="rId50"/>
    <p:sldId id="308" r:id="rId51"/>
    <p:sldId id="309" r:id="rId52"/>
    <p:sldId id="310" r:id="rId53"/>
    <p:sldId id="392" r:id="rId54"/>
    <p:sldId id="311" r:id="rId55"/>
    <p:sldId id="426" r:id="rId56"/>
    <p:sldId id="315" r:id="rId57"/>
    <p:sldId id="337" r:id="rId58"/>
    <p:sldId id="321" r:id="rId59"/>
    <p:sldId id="393" r:id="rId60"/>
    <p:sldId id="427" r:id="rId61"/>
    <p:sldId id="402" r:id="rId62"/>
    <p:sldId id="403" r:id="rId63"/>
    <p:sldId id="404" r:id="rId64"/>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j-lt"/>
        <a:ea typeface="+mj-ea"/>
        <a:cs typeface="+mj-cs"/>
        <a:sym typeface="Calibri"/>
      </a:defRPr>
    </a:lvl9pPr>
  </p:defaultTextStyle>
  <p:extLst>
    <p:ext uri="{521415D9-36F7-43E2-AB2F-B90AF26B5E84}">
      <p14:sectionLst xmlns:p14="http://schemas.microsoft.com/office/powerpoint/2010/main">
        <p14:section name="Preview Section" id="{7A16BD1E-DCA1-3A4D-AE27-AD6B05C5DEBD}">
          <p14:sldIdLst>
            <p14:sldId id="414"/>
            <p14:sldId id="428"/>
          </p14:sldIdLst>
        </p14:section>
        <p14:section name="Title Slides" id="{F04DB47C-5B9C-D947-B4DB-7EBDC805F4B8}">
          <p14:sldIdLst>
            <p14:sldId id="401"/>
            <p14:sldId id="395"/>
            <p14:sldId id="270"/>
            <p14:sldId id="381"/>
            <p14:sldId id="396"/>
          </p14:sldIdLst>
        </p14:section>
        <p14:section name="Section Title/Divider Slides" id="{B15141B9-5650-F747-BA30-AFFDF4EE3D9F}">
          <p14:sldIdLst>
            <p14:sldId id="258"/>
            <p14:sldId id="415"/>
            <p14:sldId id="261"/>
            <p14:sldId id="398"/>
            <p14:sldId id="416"/>
            <p14:sldId id="259"/>
            <p14:sldId id="382"/>
          </p14:sldIdLst>
        </p14:section>
        <p14:section name="Content Slides - Text" id="{ADA4127E-7937-E74F-8931-BF55E9544288}">
          <p14:sldIdLst>
            <p14:sldId id="262"/>
            <p14:sldId id="417"/>
            <p14:sldId id="263"/>
            <p14:sldId id="265"/>
            <p14:sldId id="418"/>
            <p14:sldId id="271"/>
            <p14:sldId id="419"/>
            <p14:sldId id="266"/>
            <p14:sldId id="411"/>
            <p14:sldId id="272"/>
            <p14:sldId id="412"/>
            <p14:sldId id="377"/>
            <p14:sldId id="420"/>
          </p14:sldIdLst>
        </p14:section>
        <p14:section name="Content Slides: Charts and Graphs" id="{B15D0127-4587-4A47-8EB6-C8E0562E7452}">
          <p14:sldIdLst>
            <p14:sldId id="274"/>
            <p14:sldId id="421"/>
            <p14:sldId id="269"/>
            <p14:sldId id="268"/>
            <p14:sldId id="275"/>
            <p14:sldId id="276"/>
            <p14:sldId id="277"/>
            <p14:sldId id="273"/>
            <p14:sldId id="422"/>
            <p14:sldId id="278"/>
            <p14:sldId id="386"/>
            <p14:sldId id="389"/>
            <p14:sldId id="423"/>
            <p14:sldId id="387"/>
            <p14:sldId id="388"/>
            <p14:sldId id="424"/>
            <p14:sldId id="383"/>
            <p14:sldId id="379"/>
            <p14:sldId id="306"/>
            <p14:sldId id="385"/>
            <p14:sldId id="384"/>
            <p14:sldId id="425"/>
            <p14:sldId id="308"/>
            <p14:sldId id="309"/>
            <p14:sldId id="310"/>
            <p14:sldId id="392"/>
            <p14:sldId id="311"/>
            <p14:sldId id="426"/>
            <p14:sldId id="315"/>
            <p14:sldId id="337"/>
            <p14:sldId id="321"/>
            <p14:sldId id="393"/>
            <p14:sldId id="427"/>
            <p14:sldId id="402"/>
            <p14:sldId id="403"/>
            <p14:sldId id="40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C71"/>
    <a:srgbClr val="6C1035"/>
    <a:srgbClr val="E87822"/>
    <a:srgbClr val="E8E8E8"/>
    <a:srgbClr val="74777A"/>
    <a:srgbClr val="75787B"/>
    <a:srgbClr val="E5E1E6"/>
    <a:srgbClr val="53313B"/>
    <a:srgbClr val="E87722"/>
    <a:srgbClr val="861F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chemeClr val="accent1"/>
        </a:fontRef>
        <a:schemeClr val="accent1"/>
      </a:tcTxStyle>
      <a:tcStyle>
        <a:tcBdr>
          <a:left>
            <a:ln w="12700" cap="flat">
              <a:solidFill>
                <a:schemeClr val="accent2"/>
              </a:solidFill>
              <a:prstDash val="solid"/>
              <a:round/>
            </a:ln>
          </a:left>
          <a:right>
            <a:ln w="12700" cap="flat">
              <a:solidFill>
                <a:schemeClr val="accent2"/>
              </a:solidFill>
              <a:prstDash val="solid"/>
              <a:round/>
            </a:ln>
          </a:right>
          <a:top>
            <a:ln w="12700" cap="flat">
              <a:solidFill>
                <a:schemeClr val="accent2"/>
              </a:solidFill>
              <a:prstDash val="solid"/>
              <a:round/>
            </a:ln>
          </a:top>
          <a:bottom>
            <a:ln w="12700" cap="flat">
              <a:solidFill>
                <a:schemeClr val="accent2"/>
              </a:solidFill>
              <a:prstDash val="solid"/>
              <a:round/>
            </a:ln>
          </a:bottom>
          <a:insideH>
            <a:ln w="12700" cap="flat">
              <a:solidFill>
                <a:schemeClr val="accent2"/>
              </a:solidFill>
              <a:prstDash val="solid"/>
              <a:round/>
            </a:ln>
          </a:insideH>
          <a:insideV>
            <a:ln w="12700" cap="flat">
              <a:solidFill>
                <a:schemeClr val="accent2"/>
              </a:solidFill>
              <a:prstDash val="solid"/>
              <a:round/>
            </a:ln>
          </a:insideV>
        </a:tcBdr>
        <a:fill>
          <a:solidFill>
            <a:srgbClr val="D3CACC"/>
          </a:solidFill>
        </a:fill>
      </a:tcStyle>
    </a:wholeTbl>
    <a:band2H>
      <a:tcTxStyle/>
      <a:tcStyle>
        <a:tcBdr/>
        <a:fill>
          <a:solidFill>
            <a:srgbClr val="EAE6E7"/>
          </a:solidFill>
        </a:fill>
      </a:tcStyle>
    </a:band2H>
    <a:firstCol>
      <a:tcTxStyle b="on" i="off">
        <a:fontRef idx="major">
          <a:schemeClr val="accent2"/>
        </a:fontRef>
        <a:schemeClr val="accent2"/>
      </a:tcTxStyle>
      <a:tcStyle>
        <a:tcBdr>
          <a:left>
            <a:ln w="12700" cap="flat">
              <a:solidFill>
                <a:schemeClr val="accent2"/>
              </a:solidFill>
              <a:prstDash val="solid"/>
              <a:round/>
            </a:ln>
          </a:left>
          <a:right>
            <a:ln w="12700" cap="flat">
              <a:solidFill>
                <a:schemeClr val="accent2"/>
              </a:solidFill>
              <a:prstDash val="solid"/>
              <a:round/>
            </a:ln>
          </a:right>
          <a:top>
            <a:ln w="12700" cap="flat">
              <a:solidFill>
                <a:schemeClr val="accent2"/>
              </a:solidFill>
              <a:prstDash val="solid"/>
              <a:round/>
            </a:ln>
          </a:top>
          <a:bottom>
            <a:ln w="12700" cap="flat">
              <a:solidFill>
                <a:schemeClr val="accent2"/>
              </a:solidFill>
              <a:prstDash val="solid"/>
              <a:round/>
            </a:ln>
          </a:bottom>
          <a:insideH>
            <a:ln w="12700" cap="flat">
              <a:solidFill>
                <a:schemeClr val="accent2"/>
              </a:solidFill>
              <a:prstDash val="solid"/>
              <a:round/>
            </a:ln>
          </a:insideH>
          <a:insideV>
            <a:ln w="12700" cap="flat">
              <a:solidFill>
                <a:schemeClr val="accent2"/>
              </a:solidFill>
              <a:prstDash val="solid"/>
              <a:round/>
            </a:ln>
          </a:insideV>
        </a:tcBdr>
        <a:fill>
          <a:solidFill>
            <a:schemeClr val="accent1"/>
          </a:solidFill>
        </a:fill>
      </a:tcStyle>
    </a:firstCol>
    <a:lastRow>
      <a:tcTxStyle b="on" i="off">
        <a:fontRef idx="major">
          <a:schemeClr val="accent2"/>
        </a:fontRef>
        <a:schemeClr val="accent2"/>
      </a:tcTxStyle>
      <a:tcStyle>
        <a:tcBdr>
          <a:left>
            <a:ln w="12700" cap="flat">
              <a:solidFill>
                <a:schemeClr val="accent2"/>
              </a:solidFill>
              <a:prstDash val="solid"/>
              <a:round/>
            </a:ln>
          </a:left>
          <a:right>
            <a:ln w="12700" cap="flat">
              <a:solidFill>
                <a:schemeClr val="accent2"/>
              </a:solidFill>
              <a:prstDash val="solid"/>
              <a:round/>
            </a:ln>
          </a:right>
          <a:top>
            <a:ln w="38100" cap="flat">
              <a:solidFill>
                <a:schemeClr val="accent2"/>
              </a:solidFill>
              <a:prstDash val="solid"/>
              <a:round/>
            </a:ln>
          </a:top>
          <a:bottom>
            <a:ln w="12700" cap="flat">
              <a:solidFill>
                <a:schemeClr val="accent2"/>
              </a:solidFill>
              <a:prstDash val="solid"/>
              <a:round/>
            </a:ln>
          </a:bottom>
          <a:insideH>
            <a:ln w="12700" cap="flat">
              <a:solidFill>
                <a:schemeClr val="accent2"/>
              </a:solidFill>
              <a:prstDash val="solid"/>
              <a:round/>
            </a:ln>
          </a:insideH>
          <a:insideV>
            <a:ln w="12700" cap="flat">
              <a:solidFill>
                <a:schemeClr val="accent2"/>
              </a:solidFill>
              <a:prstDash val="solid"/>
              <a:round/>
            </a:ln>
          </a:insideV>
        </a:tcBdr>
        <a:fill>
          <a:solidFill>
            <a:schemeClr val="accent1"/>
          </a:solidFill>
        </a:fill>
      </a:tcStyle>
    </a:lastRow>
    <a:firstRow>
      <a:tcTxStyle b="on" i="off">
        <a:fontRef idx="major">
          <a:schemeClr val="accent2"/>
        </a:fontRef>
        <a:schemeClr val="accent2"/>
      </a:tcTxStyle>
      <a:tcStyle>
        <a:tcBdr>
          <a:left>
            <a:ln w="12700" cap="flat">
              <a:solidFill>
                <a:schemeClr val="accent2"/>
              </a:solidFill>
              <a:prstDash val="solid"/>
              <a:round/>
            </a:ln>
          </a:left>
          <a:right>
            <a:ln w="12700" cap="flat">
              <a:solidFill>
                <a:schemeClr val="accent2"/>
              </a:solidFill>
              <a:prstDash val="solid"/>
              <a:round/>
            </a:ln>
          </a:right>
          <a:top>
            <a:ln w="12700" cap="flat">
              <a:solidFill>
                <a:schemeClr val="accent2"/>
              </a:solidFill>
              <a:prstDash val="solid"/>
              <a:round/>
            </a:ln>
          </a:top>
          <a:bottom>
            <a:ln w="38100" cap="flat">
              <a:solidFill>
                <a:schemeClr val="accent2"/>
              </a:solidFill>
              <a:prstDash val="solid"/>
              <a:round/>
            </a:ln>
          </a:bottom>
          <a:insideH>
            <a:ln w="12700" cap="flat">
              <a:solidFill>
                <a:schemeClr val="accent2"/>
              </a:solidFill>
              <a:prstDash val="solid"/>
              <a:round/>
            </a:ln>
          </a:insideH>
          <a:insideV>
            <a:ln w="12700" cap="flat">
              <a:solidFill>
                <a:schemeClr val="accent2"/>
              </a:solidFill>
              <a:prstDash val="solid"/>
              <a:round/>
            </a:ln>
          </a:insideV>
        </a:tcBdr>
        <a:fill>
          <a:solidFill>
            <a:schemeClr val="accent1"/>
          </a:solidFill>
        </a:fill>
      </a:tcStyle>
    </a:firstRow>
  </a:tblStyle>
  <a:tblStyle styleId="{C7B018BB-80A7-4F77-B60F-C8B233D01FF8}" styleName="">
    <a:tblBg/>
    <a:wholeTbl>
      <a:tcTxStyle b="off" i="off">
        <a:fontRef idx="major">
          <a:schemeClr val="accent1"/>
        </a:fontRef>
        <a:schemeClr val="accent1"/>
      </a:tcTxStyle>
      <a:tcStyle>
        <a:tcBdr>
          <a:left>
            <a:ln w="12700" cap="flat">
              <a:solidFill>
                <a:schemeClr val="accent2"/>
              </a:solidFill>
              <a:prstDash val="solid"/>
              <a:round/>
            </a:ln>
          </a:left>
          <a:right>
            <a:ln w="12700" cap="flat">
              <a:solidFill>
                <a:schemeClr val="accent2"/>
              </a:solidFill>
              <a:prstDash val="solid"/>
              <a:round/>
            </a:ln>
          </a:right>
          <a:top>
            <a:ln w="12700" cap="flat">
              <a:solidFill>
                <a:schemeClr val="accent2"/>
              </a:solidFill>
              <a:prstDash val="solid"/>
              <a:round/>
            </a:ln>
          </a:top>
          <a:bottom>
            <a:ln w="12700" cap="flat">
              <a:solidFill>
                <a:schemeClr val="accent2"/>
              </a:solidFill>
              <a:prstDash val="solid"/>
              <a:round/>
            </a:ln>
          </a:bottom>
          <a:insideH>
            <a:ln w="12700" cap="flat">
              <a:solidFill>
                <a:schemeClr val="accent2"/>
              </a:solidFill>
              <a:prstDash val="solid"/>
              <a:round/>
            </a:ln>
          </a:insideH>
          <a:insideV>
            <a:ln w="12700" cap="flat">
              <a:solidFill>
                <a:schemeClr val="accent2"/>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chemeClr val="accent2"/>
        </a:fontRef>
        <a:schemeClr val="accent2"/>
      </a:tcTxStyle>
      <a:tcStyle>
        <a:tcBdr>
          <a:left>
            <a:ln w="12700" cap="flat">
              <a:solidFill>
                <a:schemeClr val="accent2"/>
              </a:solidFill>
              <a:prstDash val="solid"/>
              <a:round/>
            </a:ln>
          </a:left>
          <a:right>
            <a:ln w="12700" cap="flat">
              <a:solidFill>
                <a:schemeClr val="accent2"/>
              </a:solidFill>
              <a:prstDash val="solid"/>
              <a:round/>
            </a:ln>
          </a:right>
          <a:top>
            <a:ln w="12700" cap="flat">
              <a:solidFill>
                <a:schemeClr val="accent2"/>
              </a:solidFill>
              <a:prstDash val="solid"/>
              <a:round/>
            </a:ln>
          </a:top>
          <a:bottom>
            <a:ln w="12700" cap="flat">
              <a:solidFill>
                <a:schemeClr val="accent2"/>
              </a:solidFill>
              <a:prstDash val="solid"/>
              <a:round/>
            </a:ln>
          </a:bottom>
          <a:insideH>
            <a:ln w="12700" cap="flat">
              <a:solidFill>
                <a:schemeClr val="accent2"/>
              </a:solidFill>
              <a:prstDash val="solid"/>
              <a:round/>
            </a:ln>
          </a:insideH>
          <a:insideV>
            <a:ln w="12700" cap="flat">
              <a:solidFill>
                <a:schemeClr val="accent2"/>
              </a:solidFill>
              <a:prstDash val="solid"/>
              <a:round/>
            </a:ln>
          </a:insideV>
        </a:tcBdr>
        <a:fill>
          <a:solidFill>
            <a:schemeClr val="accent3"/>
          </a:solidFill>
        </a:fill>
      </a:tcStyle>
    </a:firstCol>
    <a:lastRow>
      <a:tcTxStyle b="on" i="off">
        <a:fontRef idx="major">
          <a:schemeClr val="accent2"/>
        </a:fontRef>
        <a:schemeClr val="accent2"/>
      </a:tcTxStyle>
      <a:tcStyle>
        <a:tcBdr>
          <a:left>
            <a:ln w="12700" cap="flat">
              <a:solidFill>
                <a:schemeClr val="accent2"/>
              </a:solidFill>
              <a:prstDash val="solid"/>
              <a:round/>
            </a:ln>
          </a:left>
          <a:right>
            <a:ln w="12700" cap="flat">
              <a:solidFill>
                <a:schemeClr val="accent2"/>
              </a:solidFill>
              <a:prstDash val="solid"/>
              <a:round/>
            </a:ln>
          </a:right>
          <a:top>
            <a:ln w="38100" cap="flat">
              <a:solidFill>
                <a:schemeClr val="accent2"/>
              </a:solidFill>
              <a:prstDash val="solid"/>
              <a:round/>
            </a:ln>
          </a:top>
          <a:bottom>
            <a:ln w="12700" cap="flat">
              <a:solidFill>
                <a:schemeClr val="accent2"/>
              </a:solidFill>
              <a:prstDash val="solid"/>
              <a:round/>
            </a:ln>
          </a:bottom>
          <a:insideH>
            <a:ln w="12700" cap="flat">
              <a:solidFill>
                <a:schemeClr val="accent2"/>
              </a:solidFill>
              <a:prstDash val="solid"/>
              <a:round/>
            </a:ln>
          </a:insideH>
          <a:insideV>
            <a:ln w="12700" cap="flat">
              <a:solidFill>
                <a:schemeClr val="accent2"/>
              </a:solidFill>
              <a:prstDash val="solid"/>
              <a:round/>
            </a:ln>
          </a:insideV>
        </a:tcBdr>
        <a:fill>
          <a:solidFill>
            <a:schemeClr val="accent3"/>
          </a:solidFill>
        </a:fill>
      </a:tcStyle>
    </a:lastRow>
    <a:firstRow>
      <a:tcTxStyle b="on" i="off">
        <a:fontRef idx="major">
          <a:schemeClr val="accent2"/>
        </a:fontRef>
        <a:schemeClr val="accent2"/>
      </a:tcTxStyle>
      <a:tcStyle>
        <a:tcBdr>
          <a:left>
            <a:ln w="12700" cap="flat">
              <a:solidFill>
                <a:schemeClr val="accent2"/>
              </a:solidFill>
              <a:prstDash val="solid"/>
              <a:round/>
            </a:ln>
          </a:left>
          <a:right>
            <a:ln w="12700" cap="flat">
              <a:solidFill>
                <a:schemeClr val="accent2"/>
              </a:solidFill>
              <a:prstDash val="solid"/>
              <a:round/>
            </a:ln>
          </a:right>
          <a:top>
            <a:ln w="12700" cap="flat">
              <a:solidFill>
                <a:schemeClr val="accent2"/>
              </a:solidFill>
              <a:prstDash val="solid"/>
              <a:round/>
            </a:ln>
          </a:top>
          <a:bottom>
            <a:ln w="38100" cap="flat">
              <a:solidFill>
                <a:schemeClr val="accent2"/>
              </a:solidFill>
              <a:prstDash val="solid"/>
              <a:round/>
            </a:ln>
          </a:bottom>
          <a:insideH>
            <a:ln w="12700" cap="flat">
              <a:solidFill>
                <a:schemeClr val="accent2"/>
              </a:solidFill>
              <a:prstDash val="solid"/>
              <a:round/>
            </a:ln>
          </a:insideH>
          <a:insideV>
            <a:ln w="12700" cap="flat">
              <a:solidFill>
                <a:schemeClr val="accent2"/>
              </a:solidFill>
              <a:prstDash val="solid"/>
              <a:round/>
            </a:ln>
          </a:insideV>
        </a:tcBdr>
        <a:fill>
          <a:solidFill>
            <a:schemeClr val="accent3"/>
          </a:solidFill>
        </a:fill>
      </a:tcStyle>
    </a:firstRow>
  </a:tblStyle>
  <a:tblStyle styleId="{EEE7283C-3CF3-47DC-8721-378D4A62B228}" styleName="">
    <a:tblBg/>
    <a:wholeTbl>
      <a:tcTxStyle b="off" i="off">
        <a:fontRef idx="major">
          <a:schemeClr val="accent1"/>
        </a:fontRef>
        <a:schemeClr val="accent1"/>
      </a:tcTxStyle>
      <a:tcStyle>
        <a:tcBdr>
          <a:left>
            <a:ln w="12700" cap="flat">
              <a:solidFill>
                <a:schemeClr val="accent2"/>
              </a:solidFill>
              <a:prstDash val="solid"/>
              <a:round/>
            </a:ln>
          </a:left>
          <a:right>
            <a:ln w="12700" cap="flat">
              <a:solidFill>
                <a:schemeClr val="accent2"/>
              </a:solidFill>
              <a:prstDash val="solid"/>
              <a:round/>
            </a:ln>
          </a:right>
          <a:top>
            <a:ln w="12700" cap="flat">
              <a:solidFill>
                <a:schemeClr val="accent2"/>
              </a:solidFill>
              <a:prstDash val="solid"/>
              <a:round/>
            </a:ln>
          </a:top>
          <a:bottom>
            <a:ln w="12700" cap="flat">
              <a:solidFill>
                <a:schemeClr val="accent2"/>
              </a:solidFill>
              <a:prstDash val="solid"/>
              <a:round/>
            </a:ln>
          </a:bottom>
          <a:insideH>
            <a:ln w="12700" cap="flat">
              <a:solidFill>
                <a:schemeClr val="accent2"/>
              </a:solidFill>
              <a:prstDash val="solid"/>
              <a:round/>
            </a:ln>
          </a:insideH>
          <a:insideV>
            <a:ln w="12700" cap="flat">
              <a:solidFill>
                <a:schemeClr val="accent2"/>
              </a:solidFill>
              <a:prstDash val="solid"/>
              <a:round/>
            </a:ln>
          </a:insideV>
        </a:tcBdr>
        <a:fill>
          <a:solidFill>
            <a:srgbClr val="CACDD4"/>
          </a:solidFill>
        </a:fill>
      </a:tcStyle>
    </a:wholeTbl>
    <a:band2H>
      <a:tcTxStyle/>
      <a:tcStyle>
        <a:tcBdr/>
        <a:fill>
          <a:solidFill>
            <a:srgbClr val="E6E7EB"/>
          </a:solidFill>
        </a:fill>
      </a:tcStyle>
    </a:band2H>
    <a:firstCol>
      <a:tcTxStyle b="on" i="off">
        <a:fontRef idx="major">
          <a:schemeClr val="accent2"/>
        </a:fontRef>
        <a:schemeClr val="accent2"/>
      </a:tcTxStyle>
      <a:tcStyle>
        <a:tcBdr>
          <a:left>
            <a:ln w="12700" cap="flat">
              <a:solidFill>
                <a:schemeClr val="accent2"/>
              </a:solidFill>
              <a:prstDash val="solid"/>
              <a:round/>
            </a:ln>
          </a:left>
          <a:right>
            <a:ln w="12700" cap="flat">
              <a:solidFill>
                <a:schemeClr val="accent2"/>
              </a:solidFill>
              <a:prstDash val="solid"/>
              <a:round/>
            </a:ln>
          </a:right>
          <a:top>
            <a:ln w="12700" cap="flat">
              <a:solidFill>
                <a:schemeClr val="accent2"/>
              </a:solidFill>
              <a:prstDash val="solid"/>
              <a:round/>
            </a:ln>
          </a:top>
          <a:bottom>
            <a:ln w="12700" cap="flat">
              <a:solidFill>
                <a:schemeClr val="accent2"/>
              </a:solidFill>
              <a:prstDash val="solid"/>
              <a:round/>
            </a:ln>
          </a:bottom>
          <a:insideH>
            <a:ln w="12700" cap="flat">
              <a:solidFill>
                <a:schemeClr val="accent2"/>
              </a:solidFill>
              <a:prstDash val="solid"/>
              <a:round/>
            </a:ln>
          </a:insideH>
          <a:insideV>
            <a:ln w="12700" cap="flat">
              <a:solidFill>
                <a:schemeClr val="accent2"/>
              </a:solidFill>
              <a:prstDash val="solid"/>
              <a:round/>
            </a:ln>
          </a:insideV>
        </a:tcBdr>
        <a:fill>
          <a:solidFill>
            <a:schemeClr val="accent6"/>
          </a:solidFill>
        </a:fill>
      </a:tcStyle>
    </a:firstCol>
    <a:lastRow>
      <a:tcTxStyle b="on" i="off">
        <a:fontRef idx="major">
          <a:schemeClr val="accent2"/>
        </a:fontRef>
        <a:schemeClr val="accent2"/>
      </a:tcTxStyle>
      <a:tcStyle>
        <a:tcBdr>
          <a:left>
            <a:ln w="12700" cap="flat">
              <a:solidFill>
                <a:schemeClr val="accent2"/>
              </a:solidFill>
              <a:prstDash val="solid"/>
              <a:round/>
            </a:ln>
          </a:left>
          <a:right>
            <a:ln w="12700" cap="flat">
              <a:solidFill>
                <a:schemeClr val="accent2"/>
              </a:solidFill>
              <a:prstDash val="solid"/>
              <a:round/>
            </a:ln>
          </a:right>
          <a:top>
            <a:ln w="38100" cap="flat">
              <a:solidFill>
                <a:schemeClr val="accent2"/>
              </a:solidFill>
              <a:prstDash val="solid"/>
              <a:round/>
            </a:ln>
          </a:top>
          <a:bottom>
            <a:ln w="12700" cap="flat">
              <a:solidFill>
                <a:schemeClr val="accent2"/>
              </a:solidFill>
              <a:prstDash val="solid"/>
              <a:round/>
            </a:ln>
          </a:bottom>
          <a:insideH>
            <a:ln w="12700" cap="flat">
              <a:solidFill>
                <a:schemeClr val="accent2"/>
              </a:solidFill>
              <a:prstDash val="solid"/>
              <a:round/>
            </a:ln>
          </a:insideH>
          <a:insideV>
            <a:ln w="12700" cap="flat">
              <a:solidFill>
                <a:schemeClr val="accent2"/>
              </a:solidFill>
              <a:prstDash val="solid"/>
              <a:round/>
            </a:ln>
          </a:insideV>
        </a:tcBdr>
        <a:fill>
          <a:solidFill>
            <a:schemeClr val="accent6"/>
          </a:solidFill>
        </a:fill>
      </a:tcStyle>
    </a:lastRow>
    <a:firstRow>
      <a:tcTxStyle b="on" i="off">
        <a:fontRef idx="major">
          <a:schemeClr val="accent2"/>
        </a:fontRef>
        <a:schemeClr val="accent2"/>
      </a:tcTxStyle>
      <a:tcStyle>
        <a:tcBdr>
          <a:left>
            <a:ln w="12700" cap="flat">
              <a:solidFill>
                <a:schemeClr val="accent2"/>
              </a:solidFill>
              <a:prstDash val="solid"/>
              <a:round/>
            </a:ln>
          </a:left>
          <a:right>
            <a:ln w="12700" cap="flat">
              <a:solidFill>
                <a:schemeClr val="accent2"/>
              </a:solidFill>
              <a:prstDash val="solid"/>
              <a:round/>
            </a:ln>
          </a:right>
          <a:top>
            <a:ln w="12700" cap="flat">
              <a:solidFill>
                <a:schemeClr val="accent2"/>
              </a:solidFill>
              <a:prstDash val="solid"/>
              <a:round/>
            </a:ln>
          </a:top>
          <a:bottom>
            <a:ln w="38100" cap="flat">
              <a:solidFill>
                <a:schemeClr val="accent2"/>
              </a:solidFill>
              <a:prstDash val="solid"/>
              <a:round/>
            </a:ln>
          </a:bottom>
          <a:insideH>
            <a:ln w="12700" cap="flat">
              <a:solidFill>
                <a:schemeClr val="accent2"/>
              </a:solidFill>
              <a:prstDash val="solid"/>
              <a:round/>
            </a:ln>
          </a:insideH>
          <a:insideV>
            <a:ln w="12700" cap="flat">
              <a:solidFill>
                <a:schemeClr val="accent2"/>
              </a:solidFill>
              <a:prstDash val="solid"/>
              <a:round/>
            </a:ln>
          </a:insideV>
        </a:tcBdr>
        <a:fill>
          <a:solidFill>
            <a:schemeClr val="accent6"/>
          </a:solidFill>
        </a:fill>
      </a:tcStyle>
    </a:firstRow>
  </a:tblStyle>
  <a:tblStyle styleId="{CF821DB8-F4EB-4A41-A1BA-3FCAFE7338EE}" styleName="">
    <a:tblBg/>
    <a:wholeTbl>
      <a:tcTxStyle b="off" i="off">
        <a:fontRef idx="major">
          <a:schemeClr val="accent1"/>
        </a:fontRef>
        <a:schemeClr val="accent1"/>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AE6E7"/>
          </a:solidFill>
        </a:fill>
      </a:tcStyle>
    </a:wholeTbl>
    <a:band2H>
      <a:tcTxStyle/>
      <a:tcStyle>
        <a:tcBdr/>
        <a:fill>
          <a:solidFill>
            <a:schemeClr val="accent2"/>
          </a:solidFill>
        </a:fill>
      </a:tcStyle>
    </a:band2H>
    <a:firstCol>
      <a:tcTxStyle b="on" i="off">
        <a:fontRef idx="major">
          <a:schemeClr val="accent2"/>
        </a:fontRef>
        <a:schemeClr val="accent2"/>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chemeClr val="accent1"/>
        </a:fontRef>
        <a:schemeClr val="accent1"/>
      </a:tcTxStyle>
      <a:tcStyle>
        <a:tcBdr>
          <a:left>
            <a:ln w="12700" cap="flat">
              <a:noFill/>
              <a:miter lim="400000"/>
            </a:ln>
          </a:left>
          <a:right>
            <a:ln w="12700" cap="flat">
              <a:noFill/>
              <a:miter lim="400000"/>
            </a:ln>
          </a:right>
          <a:top>
            <a:ln w="50800" cap="flat">
              <a:solidFill>
                <a:schemeClr val="accent1"/>
              </a:solidFill>
              <a:prstDash val="solid"/>
              <a:round/>
            </a:ln>
          </a:top>
          <a:bottom>
            <a:ln w="25400" cap="flat">
              <a:solidFill>
                <a:schemeClr val="accent1"/>
              </a:solidFill>
              <a:prstDash val="solid"/>
              <a:round/>
            </a:ln>
          </a:bottom>
          <a:insideH>
            <a:ln w="12700" cap="flat">
              <a:noFill/>
              <a:miter lim="400000"/>
            </a:ln>
          </a:insideH>
          <a:insideV>
            <a:ln w="12700" cap="flat">
              <a:noFill/>
              <a:miter lim="400000"/>
            </a:ln>
          </a:insideV>
        </a:tcBdr>
        <a:fill>
          <a:solidFill>
            <a:schemeClr val="accent2"/>
          </a:solidFill>
        </a:fill>
      </a:tcStyle>
    </a:lastRow>
    <a:firstRow>
      <a:tcTxStyle b="on" i="off">
        <a:fontRef idx="major">
          <a:schemeClr val="accent2"/>
        </a:fontRef>
        <a:schemeClr val="accent2"/>
      </a:tcTxStyle>
      <a:tcStyle>
        <a:tcBdr>
          <a:left>
            <a:ln w="12700" cap="flat">
              <a:noFill/>
              <a:miter lim="400000"/>
            </a:ln>
          </a:left>
          <a:right>
            <a:ln w="12700" cap="flat">
              <a:noFill/>
              <a:miter lim="400000"/>
            </a:ln>
          </a:right>
          <a:top>
            <a:ln w="25400" cap="flat">
              <a:solidFill>
                <a:schemeClr val="accent1"/>
              </a:solidFill>
              <a:prstDash val="solid"/>
              <a:round/>
            </a:ln>
          </a:top>
          <a:bottom>
            <a:ln w="25400" cap="flat">
              <a:solidFill>
                <a:schemeClr val="accent1"/>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chemeClr val="accent1"/>
        </a:fontRef>
        <a:schemeClr val="accent1"/>
      </a:tcTxStyle>
      <a:tcStyle>
        <a:tcBdr>
          <a:left>
            <a:ln w="12700" cap="flat">
              <a:solidFill>
                <a:schemeClr val="accent2"/>
              </a:solidFill>
              <a:prstDash val="solid"/>
              <a:round/>
            </a:ln>
          </a:left>
          <a:right>
            <a:ln w="12700" cap="flat">
              <a:solidFill>
                <a:schemeClr val="accent2"/>
              </a:solidFill>
              <a:prstDash val="solid"/>
              <a:round/>
            </a:ln>
          </a:right>
          <a:top>
            <a:ln w="12700" cap="flat">
              <a:solidFill>
                <a:schemeClr val="accent2"/>
              </a:solidFill>
              <a:prstDash val="solid"/>
              <a:round/>
            </a:ln>
          </a:top>
          <a:bottom>
            <a:ln w="12700" cap="flat">
              <a:solidFill>
                <a:schemeClr val="accent2"/>
              </a:solidFill>
              <a:prstDash val="solid"/>
              <a:round/>
            </a:ln>
          </a:bottom>
          <a:insideH>
            <a:ln w="12700" cap="flat">
              <a:solidFill>
                <a:schemeClr val="accent2"/>
              </a:solidFill>
              <a:prstDash val="solid"/>
              <a:round/>
            </a:ln>
          </a:insideH>
          <a:insideV>
            <a:ln w="12700" cap="flat">
              <a:solidFill>
                <a:schemeClr val="accent2"/>
              </a:solidFill>
              <a:prstDash val="solid"/>
              <a:round/>
            </a:ln>
          </a:insideV>
        </a:tcBdr>
        <a:fill>
          <a:solidFill>
            <a:srgbClr val="D3CACC"/>
          </a:solidFill>
        </a:fill>
      </a:tcStyle>
    </a:wholeTbl>
    <a:band2H>
      <a:tcTxStyle/>
      <a:tcStyle>
        <a:tcBdr/>
        <a:fill>
          <a:solidFill>
            <a:srgbClr val="EAE6E7"/>
          </a:solidFill>
        </a:fill>
      </a:tcStyle>
    </a:band2H>
    <a:firstCol>
      <a:tcTxStyle b="on" i="off">
        <a:fontRef idx="major">
          <a:schemeClr val="accent2"/>
        </a:fontRef>
        <a:schemeClr val="accent2"/>
      </a:tcTxStyle>
      <a:tcStyle>
        <a:tcBdr>
          <a:left>
            <a:ln w="12700" cap="flat">
              <a:solidFill>
                <a:schemeClr val="accent2"/>
              </a:solidFill>
              <a:prstDash val="solid"/>
              <a:round/>
            </a:ln>
          </a:left>
          <a:right>
            <a:ln w="12700" cap="flat">
              <a:solidFill>
                <a:schemeClr val="accent2"/>
              </a:solidFill>
              <a:prstDash val="solid"/>
              <a:round/>
            </a:ln>
          </a:right>
          <a:top>
            <a:ln w="12700" cap="flat">
              <a:solidFill>
                <a:schemeClr val="accent2"/>
              </a:solidFill>
              <a:prstDash val="solid"/>
              <a:round/>
            </a:ln>
          </a:top>
          <a:bottom>
            <a:ln w="12700" cap="flat">
              <a:solidFill>
                <a:schemeClr val="accent2"/>
              </a:solidFill>
              <a:prstDash val="solid"/>
              <a:round/>
            </a:ln>
          </a:bottom>
          <a:insideH>
            <a:ln w="12700" cap="flat">
              <a:solidFill>
                <a:schemeClr val="accent2"/>
              </a:solidFill>
              <a:prstDash val="solid"/>
              <a:round/>
            </a:ln>
          </a:insideH>
          <a:insideV>
            <a:ln w="12700" cap="flat">
              <a:solidFill>
                <a:schemeClr val="accent2"/>
              </a:solidFill>
              <a:prstDash val="solid"/>
              <a:round/>
            </a:ln>
          </a:insideV>
        </a:tcBdr>
        <a:fill>
          <a:solidFill>
            <a:schemeClr val="accent1"/>
          </a:solidFill>
        </a:fill>
      </a:tcStyle>
    </a:firstCol>
    <a:lastRow>
      <a:tcTxStyle b="on" i="off">
        <a:fontRef idx="major">
          <a:schemeClr val="accent2"/>
        </a:fontRef>
        <a:schemeClr val="accent2"/>
      </a:tcTxStyle>
      <a:tcStyle>
        <a:tcBdr>
          <a:left>
            <a:ln w="12700" cap="flat">
              <a:solidFill>
                <a:schemeClr val="accent2"/>
              </a:solidFill>
              <a:prstDash val="solid"/>
              <a:round/>
            </a:ln>
          </a:left>
          <a:right>
            <a:ln w="12700" cap="flat">
              <a:solidFill>
                <a:schemeClr val="accent2"/>
              </a:solidFill>
              <a:prstDash val="solid"/>
              <a:round/>
            </a:ln>
          </a:right>
          <a:top>
            <a:ln w="38100" cap="flat">
              <a:solidFill>
                <a:schemeClr val="accent2"/>
              </a:solidFill>
              <a:prstDash val="solid"/>
              <a:round/>
            </a:ln>
          </a:top>
          <a:bottom>
            <a:ln w="12700" cap="flat">
              <a:solidFill>
                <a:schemeClr val="accent2"/>
              </a:solidFill>
              <a:prstDash val="solid"/>
              <a:round/>
            </a:ln>
          </a:bottom>
          <a:insideH>
            <a:ln w="12700" cap="flat">
              <a:solidFill>
                <a:schemeClr val="accent2"/>
              </a:solidFill>
              <a:prstDash val="solid"/>
              <a:round/>
            </a:ln>
          </a:insideH>
          <a:insideV>
            <a:ln w="12700" cap="flat">
              <a:solidFill>
                <a:schemeClr val="accent2"/>
              </a:solidFill>
              <a:prstDash val="solid"/>
              <a:round/>
            </a:ln>
          </a:insideV>
        </a:tcBdr>
        <a:fill>
          <a:solidFill>
            <a:schemeClr val="accent1"/>
          </a:solidFill>
        </a:fill>
      </a:tcStyle>
    </a:lastRow>
    <a:firstRow>
      <a:tcTxStyle b="on" i="off">
        <a:fontRef idx="major">
          <a:schemeClr val="accent2"/>
        </a:fontRef>
        <a:schemeClr val="accent2"/>
      </a:tcTxStyle>
      <a:tcStyle>
        <a:tcBdr>
          <a:left>
            <a:ln w="12700" cap="flat">
              <a:solidFill>
                <a:schemeClr val="accent2"/>
              </a:solidFill>
              <a:prstDash val="solid"/>
              <a:round/>
            </a:ln>
          </a:left>
          <a:right>
            <a:ln w="12700" cap="flat">
              <a:solidFill>
                <a:schemeClr val="accent2"/>
              </a:solidFill>
              <a:prstDash val="solid"/>
              <a:round/>
            </a:ln>
          </a:right>
          <a:top>
            <a:ln w="12700" cap="flat">
              <a:solidFill>
                <a:schemeClr val="accent2"/>
              </a:solidFill>
              <a:prstDash val="solid"/>
              <a:round/>
            </a:ln>
          </a:top>
          <a:bottom>
            <a:ln w="38100" cap="flat">
              <a:solidFill>
                <a:schemeClr val="accent2"/>
              </a:solidFill>
              <a:prstDash val="solid"/>
              <a:round/>
            </a:ln>
          </a:bottom>
          <a:insideH>
            <a:ln w="12700" cap="flat">
              <a:solidFill>
                <a:schemeClr val="accent2"/>
              </a:solidFill>
              <a:prstDash val="solid"/>
              <a:round/>
            </a:ln>
          </a:insideH>
          <a:insideV>
            <a:ln w="12700" cap="flat">
              <a:solidFill>
                <a:schemeClr val="accent2"/>
              </a:solidFill>
              <a:prstDash val="solid"/>
              <a:round/>
            </a:ln>
          </a:insideV>
        </a:tcBdr>
        <a:fill>
          <a:solidFill>
            <a:schemeClr val="accent1"/>
          </a:solidFill>
        </a:fill>
      </a:tcStyle>
    </a:firstRow>
  </a:tblStyle>
  <a:tblStyle styleId="{2708684C-4D16-4618-839F-0558EEFCDFE6}" styleName="">
    <a:tblBg/>
    <a:wholeTbl>
      <a:tcTxStyle b="off"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1">
              <a:alpha val="20000"/>
            </a:schemeClr>
          </a:solidFill>
        </a:fill>
      </a:tcStyle>
    </a:wholeTbl>
    <a:band2H>
      <a:tcTxStyle/>
      <a:tcStyle>
        <a:tcBdr/>
        <a:fill>
          <a:solidFill>
            <a:schemeClr val="accent5">
              <a:hueOff val="-15428571"/>
              <a:satOff val="-30434"/>
              <a:lumOff val="9019"/>
            </a:schemeClr>
          </a:solidFill>
        </a:fill>
      </a:tcStyle>
    </a:band2H>
    <a:firstCol>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1">
              <a:alpha val="20000"/>
            </a:schemeClr>
          </a:solidFill>
        </a:fill>
      </a:tcStyle>
    </a:firstCol>
    <a:la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508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noFill/>
        </a:fill>
      </a:tcStyle>
    </a:lastRow>
    <a:fir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254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45"/>
    <p:restoredTop sz="94978"/>
  </p:normalViewPr>
  <p:slideViewPr>
    <p:cSldViewPr snapToGrid="0" snapToObjects="1">
      <p:cViewPr>
        <p:scale>
          <a:sx n="110" d="100"/>
          <a:sy n="110" d="100"/>
        </p:scale>
        <p:origin x="288" y="14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72" d="100"/>
          <a:sy n="172" d="100"/>
        </p:scale>
        <p:origin x="6552" y="2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222092568779647"/>
          <c:y val="0.23767119409947801"/>
          <c:w val="0.72844299999999995"/>
          <c:h val="0.503637"/>
        </c:manualLayout>
      </c:layout>
      <c:barChart>
        <c:barDir val="bar"/>
        <c:grouping val="clustered"/>
        <c:varyColors val="0"/>
        <c:ser>
          <c:idx val="0"/>
          <c:order val="0"/>
          <c:tx>
            <c:strRef>
              <c:f>Sheet1!$A$2</c:f>
              <c:strCache>
                <c:ptCount val="1"/>
                <c:pt idx="0">
                  <c:v>Region 1</c:v>
                </c:pt>
              </c:strCache>
            </c:strRef>
          </c:tx>
          <c:spPr>
            <a:solidFill>
              <a:srgbClr val="F47E29"/>
            </a:solidFill>
            <a:ln w="6350" cap="flat">
              <a:noFill/>
              <a:miter lim="400000"/>
            </a:ln>
            <a:effectLst/>
          </c:spPr>
          <c:invertIfNegative val="0"/>
          <c:dLbls>
            <c:numFmt formatCode="#\ ###/###" sourceLinked="0"/>
            <c:spPr>
              <a:noFill/>
              <a:ln>
                <a:noFill/>
              </a:ln>
              <a:effectLst/>
            </c:spPr>
            <c:txPr>
              <a:bodyPr/>
              <a:lstStyle/>
              <a:p>
                <a:pPr>
                  <a:defRPr sz="1000" b="1" i="0" u="none" strike="noStrike" spc="200" baseline="0">
                    <a:solidFill>
                      <a:schemeClr val="bg1"/>
                    </a:solidFill>
                    <a:latin typeface="Acherus Grotesque" charset="0"/>
                    <a:ea typeface="Acherus Grotesque" charset="0"/>
                    <a:cs typeface="Acherus Grotesque"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Sheet1!$B$1:$E$1</c:f>
              <c:strCache>
                <c:ptCount val="4"/>
                <c:pt idx="0">
                  <c:v>April</c:v>
                </c:pt>
                <c:pt idx="1">
                  <c:v>May</c:v>
                </c:pt>
                <c:pt idx="2">
                  <c:v>June</c:v>
                </c:pt>
                <c:pt idx="3">
                  <c:v>July</c:v>
                </c:pt>
              </c:strCache>
            </c:strRef>
          </c:cat>
          <c:val>
            <c:numRef>
              <c:f>Sheet1!$B$2:$E$2</c:f>
              <c:numCache>
                <c:formatCode>General</c:formatCode>
                <c:ptCount val="4"/>
                <c:pt idx="0">
                  <c:v>17</c:v>
                </c:pt>
                <c:pt idx="1">
                  <c:v>26</c:v>
                </c:pt>
                <c:pt idx="2">
                  <c:v>53</c:v>
                </c:pt>
                <c:pt idx="3">
                  <c:v>96</c:v>
                </c:pt>
              </c:numCache>
            </c:numRef>
          </c:val>
          <c:extLst>
            <c:ext xmlns:c16="http://schemas.microsoft.com/office/drawing/2014/chart" uri="{C3380CC4-5D6E-409C-BE32-E72D297353CC}">
              <c16:uniqueId val="{00000000-EB0D-574B-AE72-27B6CA502719}"/>
            </c:ext>
          </c:extLst>
        </c:ser>
        <c:ser>
          <c:idx val="1"/>
          <c:order val="1"/>
          <c:tx>
            <c:strRef>
              <c:f>Sheet1!$A$3</c:f>
              <c:strCache>
                <c:ptCount val="1"/>
                <c:pt idx="0">
                  <c:v>Region 2</c:v>
                </c:pt>
              </c:strCache>
            </c:strRef>
          </c:tx>
          <c:spPr>
            <a:solidFill>
              <a:srgbClr val="F47E29"/>
            </a:solidFill>
            <a:ln w="6350" cap="flat">
              <a:noFill/>
              <a:miter lim="400000"/>
            </a:ln>
            <a:effectLst/>
          </c:spPr>
          <c:invertIfNegative val="0"/>
          <c:dLbls>
            <c:numFmt formatCode="#\ ###/###" sourceLinked="0"/>
            <c:spPr>
              <a:noFill/>
              <a:ln>
                <a:noFill/>
              </a:ln>
              <a:effectLst/>
            </c:spPr>
            <c:txPr>
              <a:bodyPr/>
              <a:lstStyle/>
              <a:p>
                <a:pPr>
                  <a:defRPr sz="1000" b="1" i="0" u="none" strike="noStrike" spc="200" baseline="0">
                    <a:solidFill>
                      <a:schemeClr val="accent5"/>
                    </a:solidFill>
                    <a:latin typeface="+mj-lt"/>
                    <a:ea typeface="Crimson Text Semibold" charset="0"/>
                    <a:cs typeface="Crimson Text Semibold"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Sheet1!$B$1:$E$1</c:f>
              <c:strCache>
                <c:ptCount val="4"/>
                <c:pt idx="0">
                  <c:v>April</c:v>
                </c:pt>
                <c:pt idx="1">
                  <c:v>May</c:v>
                </c:pt>
                <c:pt idx="2">
                  <c:v>June</c:v>
                </c:pt>
                <c:pt idx="3">
                  <c:v>July</c:v>
                </c:pt>
              </c:strCache>
            </c:strRef>
          </c:cat>
          <c:val>
            <c:numRef>
              <c:f>Sheet1!$B$3:$E$3</c:f>
              <c:numCache>
                <c:formatCode>General</c:formatCode>
                <c:ptCount val="4"/>
                <c:pt idx="0">
                  <c:v>55</c:v>
                </c:pt>
                <c:pt idx="1">
                  <c:v>43</c:v>
                </c:pt>
                <c:pt idx="2">
                  <c:v>70</c:v>
                </c:pt>
                <c:pt idx="3">
                  <c:v>58</c:v>
                </c:pt>
              </c:numCache>
            </c:numRef>
          </c:val>
          <c:extLst>
            <c:ext xmlns:c16="http://schemas.microsoft.com/office/drawing/2014/chart" uri="{C3380CC4-5D6E-409C-BE32-E72D297353CC}">
              <c16:uniqueId val="{00000001-EB0D-574B-AE72-27B6CA502719}"/>
            </c:ext>
          </c:extLst>
        </c:ser>
        <c:ser>
          <c:idx val="2"/>
          <c:order val="2"/>
          <c:tx>
            <c:strRef>
              <c:f>Sheet1!$A$4</c:f>
              <c:strCache>
                <c:ptCount val="1"/>
                <c:pt idx="0">
                  <c:v>Region 3 </c:v>
                </c:pt>
              </c:strCache>
            </c:strRef>
          </c:tx>
          <c:spPr>
            <a:solidFill>
              <a:schemeClr val="accent2"/>
            </a:solidFill>
            <a:ln w="6350" cap="flat">
              <a:noFill/>
              <a:miter lim="400000"/>
            </a:ln>
            <a:effectLst/>
          </c:spPr>
          <c:invertIfNegative val="0"/>
          <c:dLbls>
            <c:numFmt formatCode="#,##0" sourceLinked="0"/>
            <c:spPr>
              <a:noFill/>
              <a:ln>
                <a:noFill/>
              </a:ln>
              <a:effectLst/>
            </c:spPr>
            <c:txPr>
              <a:bodyPr/>
              <a:lstStyle/>
              <a:p>
                <a:pPr>
                  <a:defRPr sz="1000" b="1" i="0" u="none" strike="noStrike" spc="200" baseline="0">
                    <a:solidFill>
                      <a:schemeClr val="accent5"/>
                    </a:solidFill>
                    <a:latin typeface="+mj-lt"/>
                    <a:ea typeface="Crimson Text Semibold" charset="0"/>
                    <a:cs typeface="Crimson Text Semibold"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Sheet1!$B$1:$E$1</c:f>
              <c:strCache>
                <c:ptCount val="4"/>
                <c:pt idx="0">
                  <c:v>April</c:v>
                </c:pt>
                <c:pt idx="1">
                  <c:v>May</c:v>
                </c:pt>
                <c:pt idx="2">
                  <c:v>June</c:v>
                </c:pt>
                <c:pt idx="3">
                  <c:v>July</c:v>
                </c:pt>
              </c:strCache>
            </c:strRef>
          </c:cat>
          <c:val>
            <c:numRef>
              <c:f>Sheet1!$B$4:$E$4</c:f>
              <c:numCache>
                <c:formatCode>General</c:formatCode>
                <c:ptCount val="4"/>
                <c:pt idx="0">
                  <c:v>77</c:v>
                </c:pt>
                <c:pt idx="1">
                  <c:v>32</c:v>
                </c:pt>
                <c:pt idx="2">
                  <c:v>45</c:v>
                </c:pt>
                <c:pt idx="3">
                  <c:v>23</c:v>
                </c:pt>
              </c:numCache>
            </c:numRef>
          </c:val>
          <c:extLst>
            <c:ext xmlns:c16="http://schemas.microsoft.com/office/drawing/2014/chart" uri="{C3380CC4-5D6E-409C-BE32-E72D297353CC}">
              <c16:uniqueId val="{00000002-EB0D-574B-AE72-27B6CA502719}"/>
            </c:ext>
          </c:extLst>
        </c:ser>
        <c:dLbls>
          <c:showLegendKey val="0"/>
          <c:showVal val="0"/>
          <c:showCatName val="0"/>
          <c:showSerName val="0"/>
          <c:showPercent val="0"/>
          <c:showBubbleSize val="0"/>
        </c:dLbls>
        <c:gapWidth val="360"/>
        <c:overlap val="-60"/>
        <c:axId val="2129931056"/>
        <c:axId val="2146860832"/>
      </c:barChart>
      <c:catAx>
        <c:axId val="2129931056"/>
        <c:scaling>
          <c:orientation val="maxMin"/>
        </c:scaling>
        <c:delete val="0"/>
        <c:axPos val="l"/>
        <c:numFmt formatCode="General" sourceLinked="0"/>
        <c:majorTickMark val="none"/>
        <c:minorTickMark val="none"/>
        <c:tickLblPos val="nextTo"/>
        <c:spPr>
          <a:ln w="12700" cap="flat">
            <a:noFill/>
            <a:miter lim="400000"/>
          </a:ln>
        </c:spPr>
        <c:txPr>
          <a:bodyPr rot="0"/>
          <a:lstStyle/>
          <a:p>
            <a:pPr>
              <a:defRPr sz="1000" b="1" i="0" u="none" strike="noStrike" cap="all" spc="200" baseline="0">
                <a:solidFill>
                  <a:schemeClr val="bg1"/>
                </a:solidFill>
                <a:latin typeface="Acherus Grotesque Regular" charset="0"/>
              </a:defRPr>
            </a:pPr>
            <a:endParaRPr lang="en-US"/>
          </a:p>
        </c:txPr>
        <c:crossAx val="2146860832"/>
        <c:crosses val="autoZero"/>
        <c:auto val="1"/>
        <c:lblAlgn val="ctr"/>
        <c:lblOffset val="100"/>
        <c:noMultiLvlLbl val="1"/>
      </c:catAx>
      <c:valAx>
        <c:axId val="2146860832"/>
        <c:scaling>
          <c:orientation val="minMax"/>
        </c:scaling>
        <c:delete val="0"/>
        <c:axPos val="t"/>
        <c:majorGridlines>
          <c:spPr>
            <a:ln w="6350" cap="flat">
              <a:solidFill>
                <a:schemeClr val="tx2">
                  <a:alpha val="50000"/>
                </a:schemeClr>
              </a:solidFill>
              <a:prstDash val="solid"/>
              <a:miter lim="800000"/>
            </a:ln>
          </c:spPr>
        </c:majorGridlines>
        <c:numFmt formatCode="General" sourceLinked="0"/>
        <c:majorTickMark val="none"/>
        <c:minorTickMark val="none"/>
        <c:tickLblPos val="high"/>
        <c:spPr>
          <a:ln w="12700" cap="flat">
            <a:noFill/>
            <a:miter lim="400000"/>
          </a:ln>
        </c:spPr>
        <c:txPr>
          <a:bodyPr rot="0"/>
          <a:lstStyle/>
          <a:p>
            <a:pPr>
              <a:defRPr sz="800" b="1" i="0" u="none" strike="noStrike" spc="200" baseline="0">
                <a:solidFill>
                  <a:schemeClr val="bg1"/>
                </a:solidFill>
                <a:latin typeface="Acherus Grotesque" charset="0"/>
                <a:ea typeface="Acherus Grotesque" charset="0"/>
                <a:cs typeface="Acherus Grotesque" charset="0"/>
              </a:defRPr>
            </a:pPr>
            <a:endParaRPr lang="en-US"/>
          </a:p>
        </c:txPr>
        <c:crossAx val="2129931056"/>
        <c:crosses val="autoZero"/>
        <c:crossBetween val="between"/>
        <c:majorUnit val="25"/>
        <c:minorUnit val="1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22209257461137699"/>
          <c:y val="0.23767126005016101"/>
          <c:w val="0.72844299999999995"/>
          <c:h val="0.503637"/>
        </c:manualLayout>
      </c:layout>
      <c:pieChart>
        <c:varyColors val="1"/>
        <c:ser>
          <c:idx val="1"/>
          <c:order val="0"/>
          <c:tx>
            <c:strRef>
              <c:f>Sheet1!$A$3</c:f>
              <c:strCache>
                <c:ptCount val="1"/>
                <c:pt idx="0">
                  <c:v>Region 2</c:v>
                </c:pt>
              </c:strCache>
            </c:strRef>
          </c:tx>
          <c:spPr>
            <a:ln>
              <a:solidFill>
                <a:schemeClr val="accent3"/>
              </a:solidFill>
            </a:ln>
            <a:effectLst/>
          </c:spPr>
          <c:dPt>
            <c:idx val="0"/>
            <c:bubble3D val="0"/>
            <c:spPr>
              <a:solidFill>
                <a:schemeClr val="accent3">
                  <a:lumMod val="40000"/>
                  <a:lumOff val="60000"/>
                  <a:alpha val="80000"/>
                </a:schemeClr>
              </a:solidFill>
              <a:ln>
                <a:solidFill>
                  <a:schemeClr val="accent3"/>
                </a:solidFill>
              </a:ln>
              <a:effectLst/>
            </c:spPr>
            <c:extLst>
              <c:ext xmlns:c16="http://schemas.microsoft.com/office/drawing/2014/chart" uri="{C3380CC4-5D6E-409C-BE32-E72D297353CC}">
                <c16:uniqueId val="{00000001-3483-DD4F-9FAD-4AAC06F47272}"/>
              </c:ext>
            </c:extLst>
          </c:dPt>
          <c:dPt>
            <c:idx val="1"/>
            <c:bubble3D val="0"/>
            <c:spPr>
              <a:solidFill>
                <a:srgbClr val="E9A574"/>
              </a:solidFill>
              <a:ln>
                <a:solidFill>
                  <a:schemeClr val="accent3"/>
                </a:solidFill>
              </a:ln>
              <a:effectLst/>
            </c:spPr>
            <c:extLst>
              <c:ext xmlns:c16="http://schemas.microsoft.com/office/drawing/2014/chart" uri="{C3380CC4-5D6E-409C-BE32-E72D297353CC}">
                <c16:uniqueId val="{00000003-3483-DD4F-9FAD-4AAC06F47272}"/>
              </c:ext>
            </c:extLst>
          </c:dPt>
          <c:dPt>
            <c:idx val="2"/>
            <c:bubble3D val="0"/>
            <c:explosion val="1"/>
            <c:spPr>
              <a:solidFill>
                <a:schemeClr val="accent3">
                  <a:lumMod val="60000"/>
                  <a:lumOff val="40000"/>
                </a:schemeClr>
              </a:solidFill>
              <a:ln>
                <a:solidFill>
                  <a:schemeClr val="accent3"/>
                </a:solidFill>
              </a:ln>
              <a:effectLst/>
            </c:spPr>
            <c:extLst>
              <c:ext xmlns:c16="http://schemas.microsoft.com/office/drawing/2014/chart" uri="{C3380CC4-5D6E-409C-BE32-E72D297353CC}">
                <c16:uniqueId val="{00000005-3483-DD4F-9FAD-4AAC06F47272}"/>
              </c:ext>
            </c:extLst>
          </c:dPt>
          <c:dPt>
            <c:idx val="3"/>
            <c:bubble3D val="0"/>
            <c:spPr>
              <a:solidFill>
                <a:srgbClr val="E87722"/>
              </a:solidFill>
              <a:ln>
                <a:solidFill>
                  <a:schemeClr val="accent3"/>
                </a:solidFill>
              </a:ln>
              <a:effectLst/>
            </c:spPr>
            <c:extLst>
              <c:ext xmlns:c16="http://schemas.microsoft.com/office/drawing/2014/chart" uri="{C3380CC4-5D6E-409C-BE32-E72D297353CC}">
                <c16:uniqueId val="{00000007-3483-DD4F-9FAD-4AAC06F47272}"/>
              </c:ext>
            </c:extLst>
          </c:dPt>
          <c:dLbls>
            <c:numFmt formatCode="#\ ###/###" sourceLinked="0"/>
            <c:spPr>
              <a:noFill/>
              <a:ln>
                <a:noFill/>
              </a:ln>
              <a:effectLst/>
            </c:spPr>
            <c:txPr>
              <a:bodyPr/>
              <a:lstStyle/>
              <a:p>
                <a:pPr>
                  <a:defRPr sz="1400" b="1" i="0" u="none" strike="noStrike" spc="200" baseline="0">
                    <a:solidFill>
                      <a:srgbClr val="6C1035"/>
                    </a:solidFill>
                    <a:latin typeface="Acherus Grotesque" charset="0"/>
                    <a:ea typeface="Acherus Grotesque" charset="0"/>
                    <a:cs typeface="Acherus Grotesque"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extLst>
          </c:dLbls>
          <c:cat>
            <c:strRef>
              <c:f>Sheet1!$B$1:$E$1</c:f>
              <c:strCache>
                <c:ptCount val="4"/>
                <c:pt idx="0">
                  <c:v>April</c:v>
                </c:pt>
                <c:pt idx="1">
                  <c:v>May</c:v>
                </c:pt>
                <c:pt idx="2">
                  <c:v>June</c:v>
                </c:pt>
                <c:pt idx="3">
                  <c:v>July</c:v>
                </c:pt>
              </c:strCache>
            </c:strRef>
          </c:cat>
          <c:val>
            <c:numRef>
              <c:f>Sheet1!$B$3:$E$3</c:f>
              <c:numCache>
                <c:formatCode>General</c:formatCode>
                <c:ptCount val="4"/>
                <c:pt idx="0">
                  <c:v>55</c:v>
                </c:pt>
                <c:pt idx="1">
                  <c:v>43</c:v>
                </c:pt>
                <c:pt idx="2">
                  <c:v>70</c:v>
                </c:pt>
                <c:pt idx="3">
                  <c:v>58</c:v>
                </c:pt>
              </c:numCache>
            </c:numRef>
          </c:val>
          <c:extLst>
            <c:ext xmlns:c16="http://schemas.microsoft.com/office/drawing/2014/chart" uri="{C3380CC4-5D6E-409C-BE32-E72D297353CC}">
              <c16:uniqueId val="{00000001-EB0D-574B-AE72-27B6CA502719}"/>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legend>
      <c:legendPos val="l"/>
      <c:layout>
        <c:manualLayout>
          <c:xMode val="edge"/>
          <c:yMode val="edge"/>
          <c:x val="0.13701686150380299"/>
          <c:y val="0.37160227412250202"/>
          <c:w val="0.15206768739016999"/>
          <c:h val="0.215323006885281"/>
        </c:manualLayout>
      </c:layout>
      <c:overlay val="0"/>
      <c:txPr>
        <a:bodyPr/>
        <a:lstStyle/>
        <a:p>
          <a:pPr>
            <a:defRPr sz="1200" b="1" i="0" cap="all" spc="200" baseline="0">
              <a:solidFill>
                <a:srgbClr val="6C1035"/>
              </a:solidFill>
              <a:latin typeface="Acherus Grotesque Regular" charset="0"/>
            </a:defRPr>
          </a:pPr>
          <a:endParaRPr lang="en-US"/>
        </a:p>
      </c:txPr>
    </c:legend>
    <c:plotVisOnly val="1"/>
    <c:dispBlanksAs val="gap"/>
    <c:showDLblsOverMax val="1"/>
  </c:chart>
  <c:spPr>
    <a:noFill/>
    <a:ln>
      <a:noFill/>
    </a:ln>
    <a:effectLst/>
  </c:sp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22209257461137699"/>
          <c:y val="0.23767126005016101"/>
          <c:w val="0.72844299999999995"/>
          <c:h val="0.503637"/>
        </c:manualLayout>
      </c:layout>
      <c:pieChart>
        <c:varyColors val="1"/>
        <c:ser>
          <c:idx val="1"/>
          <c:order val="0"/>
          <c:tx>
            <c:strRef>
              <c:f>Sheet1!$A$3</c:f>
              <c:strCache>
                <c:ptCount val="1"/>
                <c:pt idx="0">
                  <c:v>Region 2</c:v>
                </c:pt>
              </c:strCache>
            </c:strRef>
          </c:tx>
          <c:spPr>
            <a:ln>
              <a:solidFill>
                <a:schemeClr val="accent3"/>
              </a:solidFill>
            </a:ln>
            <a:effectLst/>
          </c:spPr>
          <c:dPt>
            <c:idx val="0"/>
            <c:bubble3D val="0"/>
            <c:spPr>
              <a:solidFill>
                <a:schemeClr val="accent3">
                  <a:lumMod val="40000"/>
                  <a:lumOff val="60000"/>
                  <a:alpha val="80000"/>
                </a:schemeClr>
              </a:solidFill>
              <a:ln>
                <a:solidFill>
                  <a:schemeClr val="accent3"/>
                </a:solidFill>
              </a:ln>
              <a:effectLst/>
            </c:spPr>
            <c:extLst>
              <c:ext xmlns:c16="http://schemas.microsoft.com/office/drawing/2014/chart" uri="{C3380CC4-5D6E-409C-BE32-E72D297353CC}">
                <c16:uniqueId val="{00000001-555C-C440-A84D-5070E99A3E50}"/>
              </c:ext>
            </c:extLst>
          </c:dPt>
          <c:dPt>
            <c:idx val="1"/>
            <c:bubble3D val="0"/>
            <c:spPr>
              <a:solidFill>
                <a:srgbClr val="E9A574"/>
              </a:solidFill>
              <a:ln>
                <a:solidFill>
                  <a:schemeClr val="accent3"/>
                </a:solidFill>
              </a:ln>
              <a:effectLst/>
            </c:spPr>
            <c:extLst>
              <c:ext xmlns:c16="http://schemas.microsoft.com/office/drawing/2014/chart" uri="{C3380CC4-5D6E-409C-BE32-E72D297353CC}">
                <c16:uniqueId val="{00000003-555C-C440-A84D-5070E99A3E50}"/>
              </c:ext>
            </c:extLst>
          </c:dPt>
          <c:dPt>
            <c:idx val="2"/>
            <c:bubble3D val="0"/>
            <c:explosion val="1"/>
            <c:spPr>
              <a:solidFill>
                <a:schemeClr val="accent3">
                  <a:lumMod val="60000"/>
                  <a:lumOff val="40000"/>
                </a:schemeClr>
              </a:solidFill>
              <a:ln>
                <a:solidFill>
                  <a:schemeClr val="accent3"/>
                </a:solidFill>
              </a:ln>
              <a:effectLst/>
            </c:spPr>
            <c:extLst>
              <c:ext xmlns:c16="http://schemas.microsoft.com/office/drawing/2014/chart" uri="{C3380CC4-5D6E-409C-BE32-E72D297353CC}">
                <c16:uniqueId val="{00000005-555C-C440-A84D-5070E99A3E50}"/>
              </c:ext>
            </c:extLst>
          </c:dPt>
          <c:dPt>
            <c:idx val="3"/>
            <c:bubble3D val="0"/>
            <c:spPr>
              <a:solidFill>
                <a:srgbClr val="E87722"/>
              </a:solidFill>
              <a:ln>
                <a:solidFill>
                  <a:schemeClr val="accent3"/>
                </a:solidFill>
              </a:ln>
              <a:effectLst/>
            </c:spPr>
            <c:extLst>
              <c:ext xmlns:c16="http://schemas.microsoft.com/office/drawing/2014/chart" uri="{C3380CC4-5D6E-409C-BE32-E72D297353CC}">
                <c16:uniqueId val="{00000007-555C-C440-A84D-5070E99A3E50}"/>
              </c:ext>
            </c:extLst>
          </c:dPt>
          <c:dLbls>
            <c:numFmt formatCode="#\ ###/###" sourceLinked="0"/>
            <c:spPr>
              <a:noFill/>
              <a:ln>
                <a:noFill/>
              </a:ln>
              <a:effectLst/>
            </c:spPr>
            <c:txPr>
              <a:bodyPr/>
              <a:lstStyle/>
              <a:p>
                <a:pPr>
                  <a:defRPr sz="1200" b="1" i="0" u="none" strike="noStrike" spc="200" baseline="0">
                    <a:solidFill>
                      <a:srgbClr val="6C1035"/>
                    </a:solidFill>
                    <a:latin typeface="Acherus Grotesque" charset="0"/>
                    <a:ea typeface="Acherus Grotesque" charset="0"/>
                    <a:cs typeface="Acherus Grotesque"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extLst>
          </c:dLbls>
          <c:cat>
            <c:strRef>
              <c:f>Sheet1!$B$1:$E$1</c:f>
              <c:strCache>
                <c:ptCount val="4"/>
                <c:pt idx="0">
                  <c:v>April</c:v>
                </c:pt>
                <c:pt idx="1">
                  <c:v>May</c:v>
                </c:pt>
                <c:pt idx="2">
                  <c:v>June</c:v>
                </c:pt>
                <c:pt idx="3">
                  <c:v>July</c:v>
                </c:pt>
              </c:strCache>
            </c:strRef>
          </c:cat>
          <c:val>
            <c:numRef>
              <c:f>Sheet1!$B$3:$E$3</c:f>
              <c:numCache>
                <c:formatCode>General</c:formatCode>
                <c:ptCount val="4"/>
                <c:pt idx="0">
                  <c:v>55</c:v>
                </c:pt>
                <c:pt idx="1">
                  <c:v>43</c:v>
                </c:pt>
                <c:pt idx="2">
                  <c:v>70</c:v>
                </c:pt>
                <c:pt idx="3">
                  <c:v>58</c:v>
                </c:pt>
              </c:numCache>
            </c:numRef>
          </c:val>
          <c:extLst>
            <c:ext xmlns:c16="http://schemas.microsoft.com/office/drawing/2014/chart" uri="{C3380CC4-5D6E-409C-BE32-E72D297353CC}">
              <c16:uniqueId val="{00000001-EB0D-574B-AE72-27B6CA502719}"/>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legend>
      <c:legendPos val="l"/>
      <c:layout>
        <c:manualLayout>
          <c:xMode val="edge"/>
          <c:yMode val="edge"/>
          <c:x val="0.13701686150380299"/>
          <c:y val="0.37160227412250202"/>
          <c:w val="0.15206768739016999"/>
          <c:h val="0.215323006885281"/>
        </c:manualLayout>
      </c:layout>
      <c:overlay val="0"/>
      <c:txPr>
        <a:bodyPr/>
        <a:lstStyle/>
        <a:p>
          <a:pPr>
            <a:defRPr sz="1000" b="0" i="0" cap="all" spc="200" baseline="0">
              <a:solidFill>
                <a:srgbClr val="6C1035"/>
              </a:solidFill>
              <a:latin typeface="Acherus Grotesque Regular" charset="0"/>
            </a:defRPr>
          </a:pPr>
          <a:endParaRPr lang="en-US"/>
        </a:p>
      </c:txPr>
    </c:legend>
    <c:plotVisOnly val="1"/>
    <c:dispBlanksAs val="gap"/>
    <c:showDLblsOverMax val="1"/>
  </c:chart>
  <c:spPr>
    <a:noFill/>
    <a:ln>
      <a:noFill/>
    </a:ln>
    <a:effectLst/>
  </c:sp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22209257461137699"/>
          <c:y val="0.23767126005016101"/>
          <c:w val="0.72844299999999995"/>
          <c:h val="0.503637"/>
        </c:manualLayout>
      </c:layout>
      <c:pieChart>
        <c:varyColors val="1"/>
        <c:ser>
          <c:idx val="1"/>
          <c:order val="0"/>
          <c:tx>
            <c:strRef>
              <c:f>Sheet1!$A$3</c:f>
              <c:strCache>
                <c:ptCount val="1"/>
                <c:pt idx="0">
                  <c:v>Region 2</c:v>
                </c:pt>
              </c:strCache>
            </c:strRef>
          </c:tx>
          <c:spPr>
            <a:ln>
              <a:solidFill>
                <a:schemeClr val="accent3"/>
              </a:solidFill>
            </a:ln>
            <a:effectLst/>
          </c:spPr>
          <c:dPt>
            <c:idx val="0"/>
            <c:bubble3D val="0"/>
            <c:spPr>
              <a:solidFill>
                <a:schemeClr val="accent3">
                  <a:lumMod val="40000"/>
                  <a:lumOff val="60000"/>
                  <a:alpha val="80000"/>
                </a:schemeClr>
              </a:solidFill>
              <a:ln>
                <a:solidFill>
                  <a:schemeClr val="accent3"/>
                </a:solidFill>
              </a:ln>
              <a:effectLst/>
            </c:spPr>
            <c:extLst>
              <c:ext xmlns:c16="http://schemas.microsoft.com/office/drawing/2014/chart" uri="{C3380CC4-5D6E-409C-BE32-E72D297353CC}">
                <c16:uniqueId val="{00000001-555C-C440-A84D-5070E99A3E50}"/>
              </c:ext>
            </c:extLst>
          </c:dPt>
          <c:dPt>
            <c:idx val="1"/>
            <c:bubble3D val="0"/>
            <c:spPr>
              <a:solidFill>
                <a:srgbClr val="E9A574"/>
              </a:solidFill>
              <a:ln>
                <a:solidFill>
                  <a:schemeClr val="accent3"/>
                </a:solidFill>
              </a:ln>
              <a:effectLst/>
            </c:spPr>
            <c:extLst>
              <c:ext xmlns:c16="http://schemas.microsoft.com/office/drawing/2014/chart" uri="{C3380CC4-5D6E-409C-BE32-E72D297353CC}">
                <c16:uniqueId val="{00000003-555C-C440-A84D-5070E99A3E50}"/>
              </c:ext>
            </c:extLst>
          </c:dPt>
          <c:dPt>
            <c:idx val="2"/>
            <c:bubble3D val="0"/>
            <c:explosion val="1"/>
            <c:spPr>
              <a:solidFill>
                <a:schemeClr val="accent3">
                  <a:lumMod val="60000"/>
                  <a:lumOff val="40000"/>
                </a:schemeClr>
              </a:solidFill>
              <a:ln>
                <a:solidFill>
                  <a:schemeClr val="accent3"/>
                </a:solidFill>
              </a:ln>
              <a:effectLst/>
            </c:spPr>
            <c:extLst>
              <c:ext xmlns:c16="http://schemas.microsoft.com/office/drawing/2014/chart" uri="{C3380CC4-5D6E-409C-BE32-E72D297353CC}">
                <c16:uniqueId val="{00000005-555C-C440-A84D-5070E99A3E50}"/>
              </c:ext>
            </c:extLst>
          </c:dPt>
          <c:dPt>
            <c:idx val="3"/>
            <c:bubble3D val="0"/>
            <c:spPr>
              <a:solidFill>
                <a:srgbClr val="E87722"/>
              </a:solidFill>
              <a:ln>
                <a:solidFill>
                  <a:schemeClr val="accent3"/>
                </a:solidFill>
              </a:ln>
              <a:effectLst/>
            </c:spPr>
            <c:extLst>
              <c:ext xmlns:c16="http://schemas.microsoft.com/office/drawing/2014/chart" uri="{C3380CC4-5D6E-409C-BE32-E72D297353CC}">
                <c16:uniqueId val="{00000007-555C-C440-A84D-5070E99A3E50}"/>
              </c:ext>
            </c:extLst>
          </c:dPt>
          <c:dLbls>
            <c:numFmt formatCode="#\ ###/###" sourceLinked="0"/>
            <c:spPr>
              <a:noFill/>
              <a:ln>
                <a:noFill/>
              </a:ln>
              <a:effectLst/>
            </c:spPr>
            <c:txPr>
              <a:bodyPr/>
              <a:lstStyle/>
              <a:p>
                <a:pPr>
                  <a:defRPr sz="1200" b="1" i="0" u="none" strike="noStrike" spc="200" baseline="0">
                    <a:solidFill>
                      <a:srgbClr val="6C1035"/>
                    </a:solidFill>
                    <a:latin typeface="Acherus Grotesque" charset="0"/>
                    <a:ea typeface="Acherus Grotesque" charset="0"/>
                    <a:cs typeface="Acherus Grotesque"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extLst>
          </c:dLbls>
          <c:cat>
            <c:strRef>
              <c:f>Sheet1!$B$1:$E$1</c:f>
              <c:strCache>
                <c:ptCount val="4"/>
                <c:pt idx="0">
                  <c:v>April</c:v>
                </c:pt>
                <c:pt idx="1">
                  <c:v>May</c:v>
                </c:pt>
                <c:pt idx="2">
                  <c:v>June</c:v>
                </c:pt>
                <c:pt idx="3">
                  <c:v>July</c:v>
                </c:pt>
              </c:strCache>
            </c:strRef>
          </c:cat>
          <c:val>
            <c:numRef>
              <c:f>Sheet1!$B$3:$E$3</c:f>
              <c:numCache>
                <c:formatCode>General</c:formatCode>
                <c:ptCount val="4"/>
                <c:pt idx="0">
                  <c:v>55</c:v>
                </c:pt>
                <c:pt idx="1">
                  <c:v>43</c:v>
                </c:pt>
                <c:pt idx="2">
                  <c:v>70</c:v>
                </c:pt>
                <c:pt idx="3">
                  <c:v>58</c:v>
                </c:pt>
              </c:numCache>
            </c:numRef>
          </c:val>
          <c:extLst>
            <c:ext xmlns:c16="http://schemas.microsoft.com/office/drawing/2014/chart" uri="{C3380CC4-5D6E-409C-BE32-E72D297353CC}">
              <c16:uniqueId val="{00000001-EB0D-574B-AE72-27B6CA502719}"/>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legend>
      <c:legendPos val="l"/>
      <c:layout>
        <c:manualLayout>
          <c:xMode val="edge"/>
          <c:yMode val="edge"/>
          <c:x val="0.13701686150380299"/>
          <c:y val="0.37160227412250202"/>
          <c:w val="0.15206768739016999"/>
          <c:h val="0.215323006885281"/>
        </c:manualLayout>
      </c:layout>
      <c:overlay val="0"/>
      <c:txPr>
        <a:bodyPr/>
        <a:lstStyle/>
        <a:p>
          <a:pPr>
            <a:defRPr sz="1000" b="0" i="0" cap="all" spc="200" baseline="0">
              <a:solidFill>
                <a:srgbClr val="6C1035"/>
              </a:solidFill>
              <a:latin typeface="Acherus Grotesque Regular" charset="0"/>
            </a:defRPr>
          </a:pPr>
          <a:endParaRPr lang="en-US"/>
        </a:p>
      </c:txPr>
    </c:legend>
    <c:plotVisOnly val="1"/>
    <c:dispBlanksAs val="gap"/>
    <c:showDLblsOverMax val="1"/>
  </c:chart>
  <c:spPr>
    <a:noFill/>
    <a:ln>
      <a:noFill/>
    </a:ln>
    <a:effectLst/>
  </c:sp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222092568779647"/>
          <c:y val="0.23767119409947801"/>
          <c:w val="0.72844299999999995"/>
          <c:h val="0.503637"/>
        </c:manualLayout>
      </c:layout>
      <c:areaChart>
        <c:grouping val="standard"/>
        <c:varyColors val="0"/>
        <c:ser>
          <c:idx val="2"/>
          <c:order val="0"/>
          <c:tx>
            <c:strRef>
              <c:f>Sheet1!$A$4</c:f>
              <c:strCache>
                <c:ptCount val="1"/>
                <c:pt idx="0">
                  <c:v>Region 3 </c:v>
                </c:pt>
              </c:strCache>
            </c:strRef>
          </c:tx>
          <c:spPr>
            <a:solidFill>
              <a:srgbClr val="003C71"/>
            </a:solidFill>
            <a:ln w="28575">
              <a:noFill/>
            </a:ln>
            <a:effectLst/>
          </c:spPr>
          <c:dLbls>
            <c:dLbl>
              <c:idx val="0"/>
              <c:layout>
                <c:manualLayout>
                  <c:x val="-5.3316742170730303E-3"/>
                  <c:y val="-0.2296533595250470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025-7B4F-9928-AA9D100C4F59}"/>
                </c:ext>
              </c:extLst>
            </c:dLbl>
            <c:dLbl>
              <c:idx val="1"/>
              <c:layout>
                <c:manualLayout>
                  <c:x val="-2.6658371085366101E-3"/>
                  <c:y val="-0.1390007176072650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025-7B4F-9928-AA9D100C4F59}"/>
                </c:ext>
              </c:extLst>
            </c:dLbl>
            <c:dLbl>
              <c:idx val="2"/>
              <c:layout>
                <c:manualLayout>
                  <c:x val="-4.8873115736765899E-17"/>
                  <c:y val="-0.14705873022217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025-7B4F-9928-AA9D100C4F59}"/>
                </c:ext>
              </c:extLst>
            </c:dLbl>
            <c:dLbl>
              <c:idx val="3"/>
              <c:layout>
                <c:manualLayout>
                  <c:x val="0"/>
                  <c:y val="-0.10273966084015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025-7B4F-9928-AA9D100C4F59}"/>
                </c:ext>
              </c:extLst>
            </c:dLbl>
            <c:numFmt formatCode="#,##0" sourceLinked="0"/>
            <c:spPr>
              <a:noFill/>
              <a:ln>
                <a:noFill/>
              </a:ln>
              <a:effectLst/>
            </c:spPr>
            <c:txPr>
              <a:bodyPr/>
              <a:lstStyle/>
              <a:p>
                <a:pPr>
                  <a:defRPr sz="1400" b="1" i="0" u="none" strike="noStrike" spc="200" baseline="0">
                    <a:solidFill>
                      <a:srgbClr val="E87822"/>
                    </a:solidFill>
                    <a:latin typeface="+mj-lt"/>
                    <a:ea typeface="Crimson Text Semibold" charset="0"/>
                    <a:cs typeface="Crimson Text Semibold"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Sheet1!$B$4:$E$4</c:f>
              <c:numCache>
                <c:formatCode>General</c:formatCode>
                <c:ptCount val="4"/>
                <c:pt idx="0">
                  <c:v>77</c:v>
                </c:pt>
                <c:pt idx="1">
                  <c:v>32</c:v>
                </c:pt>
                <c:pt idx="2">
                  <c:v>45</c:v>
                </c:pt>
                <c:pt idx="3">
                  <c:v>23</c:v>
                </c:pt>
              </c:numCache>
            </c:numRef>
          </c:val>
          <c:extLst>
            <c:ext xmlns:c15="http://schemas.microsoft.com/office/drawing/2012/chart" uri="{02D57815-91ED-43cb-92C2-25804820EDAC}">
              <c15:filteredCategoryTitle>
                <c15:cat>
                  <c:strRef>
                    <c:extLst xmlns:c16="http://schemas.microsoft.com/office/drawing/2014/chart">
                      <c:ext uri="{02D57815-91ED-43cb-92C2-25804820EDAC}">
                        <c15:formulaRef>
                          <c15:sqref>Sheet1!$B$1:$E$1</c15:sqref>
                        </c15:formulaRef>
                      </c:ext>
                    </c:extLst>
                    <c:strCache>
                      <c:ptCount val="4"/>
                      <c:pt idx="0">
                        <c:v>April</c:v>
                      </c:pt>
                      <c:pt idx="1">
                        <c:v>May</c:v>
                      </c:pt>
                      <c:pt idx="2">
                        <c:v>June</c:v>
                      </c:pt>
                      <c:pt idx="3">
                        <c:v>July</c:v>
                      </c:pt>
                    </c:strCache>
                  </c:strRef>
                </c15:cat>
              </c15:filteredCategoryTitle>
            </c:ext>
            <c:ext xmlns:c16="http://schemas.microsoft.com/office/drawing/2014/chart" uri="{C3380CC4-5D6E-409C-BE32-E72D297353CC}">
              <c16:uniqueId val="{00000002-EB0D-574B-AE72-27B6CA502719}"/>
            </c:ext>
          </c:extLst>
        </c:ser>
        <c:dLbls>
          <c:showLegendKey val="0"/>
          <c:showVal val="0"/>
          <c:showCatName val="0"/>
          <c:showSerName val="0"/>
          <c:showPercent val="0"/>
          <c:showBubbleSize val="0"/>
        </c:dLbls>
        <c:axId val="-2050088192"/>
        <c:axId val="-2050092144"/>
      </c:areaChart>
      <c:catAx>
        <c:axId val="-2050088192"/>
        <c:scaling>
          <c:orientation val="maxMin"/>
        </c:scaling>
        <c:delete val="0"/>
        <c:axPos val="b"/>
        <c:numFmt formatCode="General" sourceLinked="1"/>
        <c:majorTickMark val="none"/>
        <c:minorTickMark val="none"/>
        <c:tickLblPos val="nextTo"/>
        <c:spPr>
          <a:ln w="12700" cap="flat">
            <a:noFill/>
            <a:miter lim="400000"/>
          </a:ln>
        </c:spPr>
        <c:txPr>
          <a:bodyPr rot="0"/>
          <a:lstStyle/>
          <a:p>
            <a:pPr>
              <a:defRPr sz="1000" b="1" i="0" u="none" strike="noStrike" cap="all" spc="200" baseline="0">
                <a:solidFill>
                  <a:schemeClr val="bg1"/>
                </a:solidFill>
                <a:latin typeface="Acherus Grotesque Regular" charset="0"/>
              </a:defRPr>
            </a:pPr>
            <a:endParaRPr lang="en-US"/>
          </a:p>
        </c:txPr>
        <c:crossAx val="-2050092144"/>
        <c:crosses val="autoZero"/>
        <c:auto val="1"/>
        <c:lblAlgn val="ctr"/>
        <c:lblOffset val="100"/>
        <c:noMultiLvlLbl val="1"/>
      </c:catAx>
      <c:valAx>
        <c:axId val="-2050092144"/>
        <c:scaling>
          <c:orientation val="minMax"/>
        </c:scaling>
        <c:delete val="0"/>
        <c:axPos val="r"/>
        <c:majorGridlines>
          <c:spPr>
            <a:ln w="6350" cap="flat">
              <a:solidFill>
                <a:schemeClr val="tx2">
                  <a:alpha val="50000"/>
                </a:schemeClr>
              </a:solidFill>
              <a:prstDash val="solid"/>
              <a:miter lim="800000"/>
            </a:ln>
          </c:spPr>
        </c:majorGridlines>
        <c:numFmt formatCode="General" sourceLinked="0"/>
        <c:majorTickMark val="none"/>
        <c:minorTickMark val="none"/>
        <c:tickLblPos val="high"/>
        <c:spPr>
          <a:ln w="12700" cap="flat">
            <a:noFill/>
            <a:miter lim="400000"/>
          </a:ln>
        </c:spPr>
        <c:txPr>
          <a:bodyPr rot="0"/>
          <a:lstStyle/>
          <a:p>
            <a:pPr>
              <a:defRPr sz="800" b="1" i="0" u="none" strike="noStrike" spc="200" baseline="0">
                <a:solidFill>
                  <a:schemeClr val="bg1"/>
                </a:solidFill>
                <a:latin typeface="Acherus Grotesque" charset="0"/>
                <a:ea typeface="Acherus Grotesque" charset="0"/>
                <a:cs typeface="Acherus Grotesque" charset="0"/>
              </a:defRPr>
            </a:pPr>
            <a:endParaRPr lang="en-US"/>
          </a:p>
        </c:txPr>
        <c:crossAx val="-2050088192"/>
        <c:crosses val="autoZero"/>
        <c:crossBetween val="midCat"/>
        <c:majorUnit val="25"/>
        <c:minorUnit val="1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22209257461137699"/>
          <c:y val="0.23767126005016101"/>
          <c:w val="0.72844299999999995"/>
          <c:h val="0.503637"/>
        </c:manualLayout>
      </c:layout>
      <c:lineChart>
        <c:grouping val="standard"/>
        <c:varyColors val="0"/>
        <c:ser>
          <c:idx val="1"/>
          <c:order val="0"/>
          <c:tx>
            <c:strRef>
              <c:f>Sheet1!$A$3</c:f>
              <c:strCache>
                <c:ptCount val="1"/>
                <c:pt idx="0">
                  <c:v>Region 2</c:v>
                </c:pt>
              </c:strCache>
            </c:strRef>
          </c:tx>
          <c:spPr>
            <a:effectLst/>
          </c:spPr>
          <c:marker>
            <c:symbol val="none"/>
          </c:marker>
          <c:dLbls>
            <c:dLbl>
              <c:idx val="1"/>
              <c:layout>
                <c:manualLayout>
                  <c:x val="-2.5545516551556399E-2"/>
                  <c:y val="-3.82066419012919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311-AC49-867F-5EBEF6B9697E}"/>
                </c:ext>
              </c:extLst>
            </c:dLbl>
            <c:dLbl>
              <c:idx val="3"/>
              <c:layout>
                <c:manualLayout>
                  <c:x val="-2.3223196865051702E-3"/>
                  <c:y val="1.19395755941536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311-AC49-867F-5EBEF6B9697E}"/>
                </c:ext>
              </c:extLst>
            </c:dLbl>
            <c:numFmt formatCode="#\ ###/###" sourceLinked="0"/>
            <c:spPr>
              <a:noFill/>
              <a:ln>
                <a:noFill/>
              </a:ln>
              <a:effectLst/>
            </c:spPr>
            <c:txPr>
              <a:bodyPr/>
              <a:lstStyle/>
              <a:p>
                <a:pPr>
                  <a:defRPr sz="1000" b="1" i="0" u="none" strike="noStrike" spc="200" baseline="0">
                    <a:solidFill>
                      <a:schemeClr val="bg2"/>
                    </a:solidFill>
                    <a:latin typeface="Acherus Grotesque" charset="0"/>
                    <a:ea typeface="Acherus Grotesque" charset="0"/>
                    <a:cs typeface="Acherus Grotesque"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Sheet1!$B$1:$E$1</c:f>
              <c:strCache>
                <c:ptCount val="4"/>
                <c:pt idx="0">
                  <c:v>April</c:v>
                </c:pt>
                <c:pt idx="1">
                  <c:v>May</c:v>
                </c:pt>
                <c:pt idx="2">
                  <c:v>June</c:v>
                </c:pt>
                <c:pt idx="3">
                  <c:v>July</c:v>
                </c:pt>
              </c:strCache>
            </c:strRef>
          </c:cat>
          <c:val>
            <c:numRef>
              <c:f>Sheet1!$B$3:$E$3</c:f>
              <c:numCache>
                <c:formatCode>General</c:formatCode>
                <c:ptCount val="4"/>
                <c:pt idx="0">
                  <c:v>55</c:v>
                </c:pt>
                <c:pt idx="1">
                  <c:v>43</c:v>
                </c:pt>
                <c:pt idx="2">
                  <c:v>70</c:v>
                </c:pt>
                <c:pt idx="3">
                  <c:v>58</c:v>
                </c:pt>
              </c:numCache>
            </c:numRef>
          </c:val>
          <c:smooth val="0"/>
          <c:extLst>
            <c:ext xmlns:c16="http://schemas.microsoft.com/office/drawing/2014/chart" uri="{C3380CC4-5D6E-409C-BE32-E72D297353CC}">
              <c16:uniqueId val="{00000001-EB0D-574B-AE72-27B6CA502719}"/>
            </c:ext>
          </c:extLst>
        </c:ser>
        <c:ser>
          <c:idx val="2"/>
          <c:order val="1"/>
          <c:tx>
            <c:strRef>
              <c:f>Sheet1!$A$4</c:f>
              <c:strCache>
                <c:ptCount val="1"/>
                <c:pt idx="0">
                  <c:v>Region 3 </c:v>
                </c:pt>
              </c:strCache>
            </c:strRef>
          </c:tx>
          <c:spPr>
            <a:effectLst/>
          </c:spPr>
          <c:marker>
            <c:symbol val="none"/>
          </c:marker>
          <c:dLbls>
            <c:dLbl>
              <c:idx val="2"/>
              <c:layout>
                <c:manualLayout>
                  <c:x val="0"/>
                  <c:y val="-1.91033209506458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311-AC49-867F-5EBEF6B9697E}"/>
                </c:ext>
              </c:extLst>
            </c:dLbl>
            <c:dLbl>
              <c:idx val="3"/>
              <c:layout>
                <c:manualLayout>
                  <c:x val="0"/>
                  <c:y val="7.163745356492050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311-AC49-867F-5EBEF6B9697E}"/>
                </c:ext>
              </c:extLst>
            </c:dLbl>
            <c:numFmt formatCode="#,##0" sourceLinked="0"/>
            <c:spPr>
              <a:noFill/>
              <a:ln>
                <a:noFill/>
              </a:ln>
              <a:effectLst/>
            </c:spPr>
            <c:txPr>
              <a:bodyPr/>
              <a:lstStyle/>
              <a:p>
                <a:pPr>
                  <a:defRPr sz="1000" b="1" i="0" u="none" strike="noStrike" spc="200" baseline="0">
                    <a:solidFill>
                      <a:schemeClr val="bg2"/>
                    </a:solidFill>
                    <a:latin typeface="Acherus Grotesque" charset="0"/>
                    <a:ea typeface="Acherus Grotesque" charset="0"/>
                    <a:cs typeface="Acherus Grotesque"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Sheet1!$B$1:$E$1</c:f>
              <c:strCache>
                <c:ptCount val="4"/>
                <c:pt idx="0">
                  <c:v>April</c:v>
                </c:pt>
                <c:pt idx="1">
                  <c:v>May</c:v>
                </c:pt>
                <c:pt idx="2">
                  <c:v>June</c:v>
                </c:pt>
                <c:pt idx="3">
                  <c:v>July</c:v>
                </c:pt>
              </c:strCache>
            </c:strRef>
          </c:cat>
          <c:val>
            <c:numRef>
              <c:f>Sheet1!$B$4:$E$4</c:f>
              <c:numCache>
                <c:formatCode>General</c:formatCode>
                <c:ptCount val="4"/>
                <c:pt idx="0">
                  <c:v>77</c:v>
                </c:pt>
                <c:pt idx="1">
                  <c:v>32</c:v>
                </c:pt>
                <c:pt idx="2">
                  <c:v>45</c:v>
                </c:pt>
                <c:pt idx="3">
                  <c:v>23</c:v>
                </c:pt>
              </c:numCache>
            </c:numRef>
          </c:val>
          <c:smooth val="0"/>
          <c:extLst>
            <c:ext xmlns:c16="http://schemas.microsoft.com/office/drawing/2014/chart" uri="{C3380CC4-5D6E-409C-BE32-E72D297353CC}">
              <c16:uniqueId val="{00000002-EB0D-574B-AE72-27B6CA502719}"/>
            </c:ext>
          </c:extLst>
        </c:ser>
        <c:dLbls>
          <c:showLegendKey val="0"/>
          <c:showVal val="0"/>
          <c:showCatName val="0"/>
          <c:showSerName val="0"/>
          <c:showPercent val="0"/>
          <c:showBubbleSize val="0"/>
        </c:dLbls>
        <c:smooth val="0"/>
        <c:axId val="-2122553488"/>
        <c:axId val="-2089272032"/>
      </c:lineChart>
      <c:catAx>
        <c:axId val="-2122553488"/>
        <c:scaling>
          <c:orientation val="maxMin"/>
        </c:scaling>
        <c:delete val="0"/>
        <c:axPos val="b"/>
        <c:numFmt formatCode="General" sourceLinked="0"/>
        <c:majorTickMark val="none"/>
        <c:minorTickMark val="none"/>
        <c:tickLblPos val="nextTo"/>
        <c:spPr>
          <a:ln w="12700" cap="flat">
            <a:noFill/>
            <a:miter lim="400000"/>
          </a:ln>
        </c:spPr>
        <c:txPr>
          <a:bodyPr rot="0"/>
          <a:lstStyle/>
          <a:p>
            <a:pPr>
              <a:defRPr sz="1000" b="1" i="0" u="none" strike="noStrike" cap="all" spc="200" baseline="0">
                <a:solidFill>
                  <a:schemeClr val="bg2"/>
                </a:solidFill>
                <a:latin typeface="Acherus Grotesque Regular" charset="0"/>
              </a:defRPr>
            </a:pPr>
            <a:endParaRPr lang="en-US"/>
          </a:p>
        </c:txPr>
        <c:crossAx val="-2089272032"/>
        <c:crosses val="autoZero"/>
        <c:auto val="1"/>
        <c:lblAlgn val="ctr"/>
        <c:lblOffset val="100"/>
        <c:noMultiLvlLbl val="1"/>
      </c:catAx>
      <c:valAx>
        <c:axId val="-2089272032"/>
        <c:scaling>
          <c:orientation val="minMax"/>
        </c:scaling>
        <c:delete val="0"/>
        <c:axPos val="r"/>
        <c:majorGridlines>
          <c:spPr>
            <a:ln w="6350" cap="flat">
              <a:solidFill>
                <a:schemeClr val="tx2">
                  <a:alpha val="50000"/>
                </a:schemeClr>
              </a:solidFill>
              <a:prstDash val="solid"/>
              <a:miter lim="800000"/>
            </a:ln>
          </c:spPr>
        </c:majorGridlines>
        <c:numFmt formatCode="General" sourceLinked="0"/>
        <c:majorTickMark val="none"/>
        <c:minorTickMark val="none"/>
        <c:tickLblPos val="high"/>
        <c:spPr>
          <a:ln w="12700" cap="flat">
            <a:noFill/>
            <a:miter lim="400000"/>
          </a:ln>
        </c:spPr>
        <c:txPr>
          <a:bodyPr rot="0"/>
          <a:lstStyle/>
          <a:p>
            <a:pPr>
              <a:defRPr sz="800" b="1" i="0" u="none" strike="noStrike" spc="200" baseline="0">
                <a:solidFill>
                  <a:schemeClr val="bg2"/>
                </a:solidFill>
                <a:latin typeface="Acherus Grotesque" charset="0"/>
                <a:ea typeface="Acherus Grotesque" charset="0"/>
                <a:cs typeface="Acherus Grotesque" charset="0"/>
              </a:defRPr>
            </a:pPr>
            <a:endParaRPr lang="en-US"/>
          </a:p>
        </c:txPr>
        <c:crossAx val="-2122553488"/>
        <c:crosses val="autoZero"/>
        <c:crossBetween val="between"/>
        <c:majorUnit val="25"/>
        <c:minorUnit val="1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22209257461137699"/>
          <c:y val="0.23767126005016101"/>
          <c:w val="0.72844299999999995"/>
          <c:h val="0.503637"/>
        </c:manualLayout>
      </c:layout>
      <c:lineChart>
        <c:grouping val="standard"/>
        <c:varyColors val="0"/>
        <c:ser>
          <c:idx val="1"/>
          <c:order val="0"/>
          <c:tx>
            <c:strRef>
              <c:f>Sheet1!$A$3</c:f>
              <c:strCache>
                <c:ptCount val="1"/>
                <c:pt idx="0">
                  <c:v>Region 2</c:v>
                </c:pt>
              </c:strCache>
            </c:strRef>
          </c:tx>
          <c:spPr>
            <a:ln>
              <a:solidFill>
                <a:srgbClr val="003C71"/>
              </a:solidFill>
            </a:ln>
            <a:effectLst/>
          </c:spPr>
          <c:marker>
            <c:symbol val="none"/>
          </c:marker>
          <c:dLbls>
            <c:dLbl>
              <c:idx val="1"/>
              <c:layout>
                <c:manualLayout>
                  <c:x val="-2.5545516551556399E-2"/>
                  <c:y val="-3.82066419012919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311-AC49-867F-5EBEF6B9697E}"/>
                </c:ext>
              </c:extLst>
            </c:dLbl>
            <c:dLbl>
              <c:idx val="3"/>
              <c:layout>
                <c:manualLayout>
                  <c:x val="-2.3223196865051702E-3"/>
                  <c:y val="1.19395755941536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311-AC49-867F-5EBEF6B9697E}"/>
                </c:ext>
              </c:extLst>
            </c:dLbl>
            <c:numFmt formatCode="#\ ###/###" sourceLinked="0"/>
            <c:spPr>
              <a:noFill/>
              <a:ln>
                <a:noFill/>
              </a:ln>
              <a:effectLst/>
            </c:spPr>
            <c:txPr>
              <a:bodyPr/>
              <a:lstStyle/>
              <a:p>
                <a:pPr>
                  <a:defRPr sz="1000" b="1" i="0" u="none" strike="noStrike" spc="200" baseline="0">
                    <a:solidFill>
                      <a:schemeClr val="bg2"/>
                    </a:solidFill>
                    <a:latin typeface="Acherus Grotesque" charset="0"/>
                    <a:ea typeface="Acherus Grotesque" charset="0"/>
                    <a:cs typeface="Acherus Grotesque"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Sheet1!$B$1:$E$1</c:f>
              <c:strCache>
                <c:ptCount val="4"/>
                <c:pt idx="0">
                  <c:v>April</c:v>
                </c:pt>
                <c:pt idx="1">
                  <c:v>May</c:v>
                </c:pt>
                <c:pt idx="2">
                  <c:v>June</c:v>
                </c:pt>
                <c:pt idx="3">
                  <c:v>July</c:v>
                </c:pt>
              </c:strCache>
            </c:strRef>
          </c:cat>
          <c:val>
            <c:numRef>
              <c:f>Sheet1!$B$3:$E$3</c:f>
              <c:numCache>
                <c:formatCode>General</c:formatCode>
                <c:ptCount val="4"/>
                <c:pt idx="0">
                  <c:v>55</c:v>
                </c:pt>
                <c:pt idx="1">
                  <c:v>43</c:v>
                </c:pt>
                <c:pt idx="2">
                  <c:v>70</c:v>
                </c:pt>
                <c:pt idx="3">
                  <c:v>58</c:v>
                </c:pt>
              </c:numCache>
            </c:numRef>
          </c:val>
          <c:smooth val="0"/>
          <c:extLst>
            <c:ext xmlns:c16="http://schemas.microsoft.com/office/drawing/2014/chart" uri="{C3380CC4-5D6E-409C-BE32-E72D297353CC}">
              <c16:uniqueId val="{00000001-EB0D-574B-AE72-27B6CA502719}"/>
            </c:ext>
          </c:extLst>
        </c:ser>
        <c:ser>
          <c:idx val="2"/>
          <c:order val="1"/>
          <c:tx>
            <c:strRef>
              <c:f>Sheet1!$A$4</c:f>
              <c:strCache>
                <c:ptCount val="1"/>
                <c:pt idx="0">
                  <c:v>Region 3 </c:v>
                </c:pt>
              </c:strCache>
            </c:strRef>
          </c:tx>
          <c:spPr>
            <a:ln>
              <a:solidFill>
                <a:srgbClr val="6C1035"/>
              </a:solidFill>
            </a:ln>
            <a:effectLst/>
          </c:spPr>
          <c:marker>
            <c:symbol val="none"/>
          </c:marker>
          <c:dLbls>
            <c:dLbl>
              <c:idx val="2"/>
              <c:layout>
                <c:manualLayout>
                  <c:x val="0"/>
                  <c:y val="-1.91033209506458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311-AC49-867F-5EBEF6B9697E}"/>
                </c:ext>
              </c:extLst>
            </c:dLbl>
            <c:dLbl>
              <c:idx val="3"/>
              <c:layout>
                <c:manualLayout>
                  <c:x val="0"/>
                  <c:y val="7.163745356492050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311-AC49-867F-5EBEF6B9697E}"/>
                </c:ext>
              </c:extLst>
            </c:dLbl>
            <c:numFmt formatCode="#,##0" sourceLinked="0"/>
            <c:spPr>
              <a:noFill/>
              <a:ln>
                <a:noFill/>
              </a:ln>
              <a:effectLst/>
            </c:spPr>
            <c:txPr>
              <a:bodyPr/>
              <a:lstStyle/>
              <a:p>
                <a:pPr>
                  <a:defRPr sz="1000" b="1" i="0" u="none" strike="noStrike" spc="200" baseline="0">
                    <a:solidFill>
                      <a:schemeClr val="bg2"/>
                    </a:solidFill>
                    <a:latin typeface="Acherus Grotesque" charset="0"/>
                    <a:ea typeface="Acherus Grotesque" charset="0"/>
                    <a:cs typeface="Acherus Grotesque"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Sheet1!$B$1:$E$1</c:f>
              <c:strCache>
                <c:ptCount val="4"/>
                <c:pt idx="0">
                  <c:v>April</c:v>
                </c:pt>
                <c:pt idx="1">
                  <c:v>May</c:v>
                </c:pt>
                <c:pt idx="2">
                  <c:v>June</c:v>
                </c:pt>
                <c:pt idx="3">
                  <c:v>July</c:v>
                </c:pt>
              </c:strCache>
            </c:strRef>
          </c:cat>
          <c:val>
            <c:numRef>
              <c:f>Sheet1!$B$4:$E$4</c:f>
              <c:numCache>
                <c:formatCode>General</c:formatCode>
                <c:ptCount val="4"/>
                <c:pt idx="0">
                  <c:v>77</c:v>
                </c:pt>
                <c:pt idx="1">
                  <c:v>32</c:v>
                </c:pt>
                <c:pt idx="2">
                  <c:v>45</c:v>
                </c:pt>
                <c:pt idx="3">
                  <c:v>23</c:v>
                </c:pt>
              </c:numCache>
            </c:numRef>
          </c:val>
          <c:smooth val="0"/>
          <c:extLst>
            <c:ext xmlns:c16="http://schemas.microsoft.com/office/drawing/2014/chart" uri="{C3380CC4-5D6E-409C-BE32-E72D297353CC}">
              <c16:uniqueId val="{00000002-EB0D-574B-AE72-27B6CA502719}"/>
            </c:ext>
          </c:extLst>
        </c:ser>
        <c:dLbls>
          <c:showLegendKey val="0"/>
          <c:showVal val="0"/>
          <c:showCatName val="0"/>
          <c:showSerName val="0"/>
          <c:showPercent val="0"/>
          <c:showBubbleSize val="0"/>
        </c:dLbls>
        <c:smooth val="0"/>
        <c:axId val="-2096246720"/>
        <c:axId val="-2080504048"/>
      </c:lineChart>
      <c:catAx>
        <c:axId val="-2096246720"/>
        <c:scaling>
          <c:orientation val="maxMin"/>
        </c:scaling>
        <c:delete val="0"/>
        <c:axPos val="b"/>
        <c:numFmt formatCode="General" sourceLinked="0"/>
        <c:majorTickMark val="none"/>
        <c:minorTickMark val="none"/>
        <c:tickLblPos val="nextTo"/>
        <c:spPr>
          <a:ln w="12700" cap="flat">
            <a:noFill/>
            <a:miter lim="400000"/>
          </a:ln>
        </c:spPr>
        <c:txPr>
          <a:bodyPr rot="0"/>
          <a:lstStyle/>
          <a:p>
            <a:pPr>
              <a:defRPr sz="1000" b="1" i="0" u="none" strike="noStrike" cap="all" spc="200" baseline="0">
                <a:solidFill>
                  <a:schemeClr val="bg2"/>
                </a:solidFill>
                <a:latin typeface="Acherus Grotesque Regular" charset="0"/>
              </a:defRPr>
            </a:pPr>
            <a:endParaRPr lang="en-US"/>
          </a:p>
        </c:txPr>
        <c:crossAx val="-2080504048"/>
        <c:crosses val="autoZero"/>
        <c:auto val="1"/>
        <c:lblAlgn val="ctr"/>
        <c:lblOffset val="100"/>
        <c:noMultiLvlLbl val="1"/>
      </c:catAx>
      <c:valAx>
        <c:axId val="-2080504048"/>
        <c:scaling>
          <c:orientation val="minMax"/>
        </c:scaling>
        <c:delete val="0"/>
        <c:axPos val="r"/>
        <c:majorGridlines>
          <c:spPr>
            <a:ln w="6350" cap="flat">
              <a:solidFill>
                <a:schemeClr val="tx2">
                  <a:alpha val="50000"/>
                </a:schemeClr>
              </a:solidFill>
              <a:prstDash val="solid"/>
              <a:miter lim="800000"/>
            </a:ln>
          </c:spPr>
        </c:majorGridlines>
        <c:numFmt formatCode="General" sourceLinked="0"/>
        <c:majorTickMark val="none"/>
        <c:minorTickMark val="none"/>
        <c:tickLblPos val="high"/>
        <c:spPr>
          <a:ln w="12700" cap="flat">
            <a:noFill/>
            <a:miter lim="400000"/>
          </a:ln>
        </c:spPr>
        <c:txPr>
          <a:bodyPr rot="0"/>
          <a:lstStyle/>
          <a:p>
            <a:pPr>
              <a:defRPr sz="800" b="1" i="0" u="none" strike="noStrike" spc="200" baseline="0">
                <a:solidFill>
                  <a:schemeClr val="bg2"/>
                </a:solidFill>
                <a:latin typeface="Acherus Grotesque" charset="0"/>
                <a:ea typeface="Acherus Grotesque" charset="0"/>
                <a:cs typeface="Acherus Grotesque" charset="0"/>
              </a:defRPr>
            </a:pPr>
            <a:endParaRPr lang="en-US"/>
          </a:p>
        </c:txPr>
        <c:crossAx val="-2096246720"/>
        <c:crosses val="autoZero"/>
        <c:crossBetween val="between"/>
        <c:majorUnit val="25"/>
        <c:minorUnit val="1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23203699999999999"/>
          <c:y val="0.23937900000000001"/>
          <c:w val="0.73537399999999997"/>
          <c:h val="0.503637"/>
        </c:manualLayout>
      </c:layout>
      <c:barChart>
        <c:barDir val="bar"/>
        <c:grouping val="clustered"/>
        <c:varyColors val="0"/>
        <c:ser>
          <c:idx val="0"/>
          <c:order val="0"/>
          <c:tx>
            <c:strRef>
              <c:f>Sheet1!$A$2</c:f>
              <c:strCache>
                <c:ptCount val="1"/>
                <c:pt idx="0">
                  <c:v>Region 1</c:v>
                </c:pt>
              </c:strCache>
            </c:strRef>
          </c:tx>
          <c:spPr>
            <a:solidFill>
              <a:srgbClr val="83003F"/>
            </a:solidFill>
            <a:ln w="6350" cap="flat">
              <a:noFill/>
              <a:miter lim="400000"/>
            </a:ln>
            <a:effectLst/>
          </c:spPr>
          <c:invertIfNegative val="0"/>
          <c:dLbls>
            <c:numFmt formatCode="#\ ###/###" sourceLinked="0"/>
            <c:spPr>
              <a:noFill/>
              <a:ln>
                <a:noFill/>
              </a:ln>
              <a:effectLst/>
            </c:spPr>
            <c:txPr>
              <a:bodyPr/>
              <a:lstStyle/>
              <a:p>
                <a:pPr>
                  <a:defRPr sz="1000" b="1" i="0" u="none" strike="noStrike" spc="200" baseline="0">
                    <a:solidFill>
                      <a:schemeClr val="bg1"/>
                    </a:solidFill>
                    <a:latin typeface="Acherus Grotesque" charset="0"/>
                    <a:ea typeface="Acherus Grotesque" charset="0"/>
                    <a:cs typeface="Acherus Grotesque"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Sheet1!$B$1:$E$1</c:f>
              <c:strCache>
                <c:ptCount val="4"/>
                <c:pt idx="0">
                  <c:v>April</c:v>
                </c:pt>
                <c:pt idx="1">
                  <c:v>May</c:v>
                </c:pt>
                <c:pt idx="2">
                  <c:v>June</c:v>
                </c:pt>
                <c:pt idx="3">
                  <c:v>July</c:v>
                </c:pt>
              </c:strCache>
            </c:strRef>
          </c:cat>
          <c:val>
            <c:numRef>
              <c:f>Sheet1!$B$2:$E$2</c:f>
              <c:numCache>
                <c:formatCode>General</c:formatCode>
                <c:ptCount val="4"/>
                <c:pt idx="0">
                  <c:v>17</c:v>
                </c:pt>
                <c:pt idx="1">
                  <c:v>26</c:v>
                </c:pt>
                <c:pt idx="2">
                  <c:v>53</c:v>
                </c:pt>
                <c:pt idx="3">
                  <c:v>96</c:v>
                </c:pt>
              </c:numCache>
            </c:numRef>
          </c:val>
          <c:extLst>
            <c:ext xmlns:c16="http://schemas.microsoft.com/office/drawing/2014/chart" uri="{C3380CC4-5D6E-409C-BE32-E72D297353CC}">
              <c16:uniqueId val="{00000000-68C4-DB4D-8217-4260BA875C9F}"/>
            </c:ext>
          </c:extLst>
        </c:ser>
        <c:ser>
          <c:idx val="1"/>
          <c:order val="1"/>
          <c:tx>
            <c:strRef>
              <c:f>Sheet1!$A$3</c:f>
              <c:strCache>
                <c:ptCount val="1"/>
                <c:pt idx="0">
                  <c:v>Region 2</c:v>
                </c:pt>
              </c:strCache>
            </c:strRef>
          </c:tx>
          <c:spPr>
            <a:solidFill>
              <a:srgbClr val="83003F"/>
            </a:solidFill>
            <a:ln w="6350" cap="flat">
              <a:noFill/>
              <a:miter lim="400000"/>
            </a:ln>
            <a:effectLst/>
          </c:spPr>
          <c:invertIfNegative val="0"/>
          <c:dLbls>
            <c:numFmt formatCode="#\ ###/###" sourceLinked="0"/>
            <c:spPr>
              <a:noFill/>
              <a:ln>
                <a:noFill/>
              </a:ln>
              <a:effectLst/>
            </c:spPr>
            <c:txPr>
              <a:bodyPr/>
              <a:lstStyle/>
              <a:p>
                <a:pPr>
                  <a:defRPr sz="1000" b="1" i="0" u="none" strike="noStrike" spc="200" baseline="0">
                    <a:solidFill>
                      <a:schemeClr val="bg1"/>
                    </a:solidFill>
                    <a:latin typeface="Acherus Grotesque" charset="0"/>
                    <a:ea typeface="Acherus Grotesque" charset="0"/>
                    <a:cs typeface="Acherus Grotesque"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Sheet1!$B$1:$E$1</c:f>
              <c:strCache>
                <c:ptCount val="4"/>
                <c:pt idx="0">
                  <c:v>April</c:v>
                </c:pt>
                <c:pt idx="1">
                  <c:v>May</c:v>
                </c:pt>
                <c:pt idx="2">
                  <c:v>June</c:v>
                </c:pt>
                <c:pt idx="3">
                  <c:v>July</c:v>
                </c:pt>
              </c:strCache>
            </c:strRef>
          </c:cat>
          <c:val>
            <c:numRef>
              <c:f>Sheet1!$B$3:$E$3</c:f>
              <c:numCache>
                <c:formatCode>General</c:formatCode>
                <c:ptCount val="4"/>
                <c:pt idx="0">
                  <c:v>55</c:v>
                </c:pt>
                <c:pt idx="1">
                  <c:v>43</c:v>
                </c:pt>
                <c:pt idx="2">
                  <c:v>70</c:v>
                </c:pt>
                <c:pt idx="3">
                  <c:v>58</c:v>
                </c:pt>
              </c:numCache>
            </c:numRef>
          </c:val>
          <c:extLst>
            <c:ext xmlns:c16="http://schemas.microsoft.com/office/drawing/2014/chart" uri="{C3380CC4-5D6E-409C-BE32-E72D297353CC}">
              <c16:uniqueId val="{00000001-68C4-DB4D-8217-4260BA875C9F}"/>
            </c:ext>
          </c:extLst>
        </c:ser>
        <c:dLbls>
          <c:showLegendKey val="0"/>
          <c:showVal val="0"/>
          <c:showCatName val="0"/>
          <c:showSerName val="0"/>
          <c:showPercent val="0"/>
          <c:showBubbleSize val="0"/>
        </c:dLbls>
        <c:gapWidth val="360"/>
        <c:overlap val="-60"/>
        <c:axId val="-2124719552"/>
        <c:axId val="-2045149456"/>
      </c:barChart>
      <c:catAx>
        <c:axId val="-2124719552"/>
        <c:scaling>
          <c:orientation val="maxMin"/>
        </c:scaling>
        <c:delete val="0"/>
        <c:axPos val="l"/>
        <c:numFmt formatCode="General" sourceLinked="0"/>
        <c:majorTickMark val="none"/>
        <c:minorTickMark val="none"/>
        <c:tickLblPos val="nextTo"/>
        <c:spPr>
          <a:ln w="12700" cap="flat">
            <a:noFill/>
            <a:miter lim="400000"/>
          </a:ln>
        </c:spPr>
        <c:txPr>
          <a:bodyPr rot="0"/>
          <a:lstStyle/>
          <a:p>
            <a:pPr>
              <a:defRPr sz="1000" b="1" i="0" u="none" strike="noStrike" cap="all" spc="200" baseline="0">
                <a:solidFill>
                  <a:schemeClr val="bg1"/>
                </a:solidFill>
                <a:latin typeface="Acherus Grotesque" charset="0"/>
                <a:ea typeface="Acherus Grotesque" charset="0"/>
                <a:cs typeface="Acherus Grotesque" charset="0"/>
              </a:defRPr>
            </a:pPr>
            <a:endParaRPr lang="en-US"/>
          </a:p>
        </c:txPr>
        <c:crossAx val="-2045149456"/>
        <c:crosses val="autoZero"/>
        <c:auto val="1"/>
        <c:lblAlgn val="ctr"/>
        <c:lblOffset val="100"/>
        <c:noMultiLvlLbl val="1"/>
      </c:catAx>
      <c:valAx>
        <c:axId val="-2045149456"/>
        <c:scaling>
          <c:orientation val="minMax"/>
        </c:scaling>
        <c:delete val="0"/>
        <c:axPos val="t"/>
        <c:majorGridlines>
          <c:spPr>
            <a:ln w="6350" cap="flat" cmpd="sng">
              <a:solidFill>
                <a:schemeClr val="bg1">
                  <a:alpha val="50000"/>
                </a:schemeClr>
              </a:solidFill>
              <a:prstDash val="solid"/>
              <a:miter lim="800000"/>
            </a:ln>
          </c:spPr>
        </c:majorGridlines>
        <c:numFmt formatCode="General" sourceLinked="0"/>
        <c:majorTickMark val="none"/>
        <c:minorTickMark val="none"/>
        <c:tickLblPos val="high"/>
        <c:spPr>
          <a:ln w="12700" cap="flat">
            <a:noFill/>
            <a:miter lim="400000"/>
          </a:ln>
        </c:spPr>
        <c:txPr>
          <a:bodyPr rot="0"/>
          <a:lstStyle/>
          <a:p>
            <a:pPr>
              <a:defRPr sz="800" b="1" i="0" u="none" strike="noStrike" spc="200" baseline="0">
                <a:solidFill>
                  <a:srgbClr val="6C1035"/>
                </a:solidFill>
                <a:latin typeface="Acherus Grotesque" charset="0"/>
                <a:ea typeface="Acherus Grotesque" charset="0"/>
                <a:cs typeface="Acherus Grotesque" charset="0"/>
              </a:defRPr>
            </a:pPr>
            <a:endParaRPr lang="en-US"/>
          </a:p>
        </c:txPr>
        <c:crossAx val="-2124719552"/>
        <c:crosses val="autoZero"/>
        <c:crossBetween val="between"/>
        <c:majorUnit val="25"/>
        <c:minorUnit val="1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222092568779647"/>
          <c:y val="0.23767119409947801"/>
          <c:w val="0.72844299999999995"/>
          <c:h val="0.503637"/>
        </c:manualLayout>
      </c:layout>
      <c:barChart>
        <c:barDir val="col"/>
        <c:grouping val="clustered"/>
        <c:varyColors val="0"/>
        <c:ser>
          <c:idx val="1"/>
          <c:order val="0"/>
          <c:tx>
            <c:strRef>
              <c:f>Sheet1!$A$3</c:f>
              <c:strCache>
                <c:ptCount val="1"/>
                <c:pt idx="0">
                  <c:v>Region 2</c:v>
                </c:pt>
              </c:strCache>
            </c:strRef>
          </c:tx>
          <c:spPr>
            <a:solidFill>
              <a:srgbClr val="003C71"/>
            </a:solidFill>
            <a:ln w="6350" cap="flat">
              <a:noFill/>
              <a:miter lim="400000"/>
            </a:ln>
            <a:effectLst/>
          </c:spPr>
          <c:invertIfNegative val="0"/>
          <c:dLbls>
            <c:numFmt formatCode="#\ ###/###" sourceLinked="0"/>
            <c:spPr>
              <a:noFill/>
              <a:ln>
                <a:noFill/>
              </a:ln>
              <a:effectLst/>
            </c:spPr>
            <c:txPr>
              <a:bodyPr/>
              <a:lstStyle/>
              <a:p>
                <a:pPr>
                  <a:defRPr sz="1000" b="1" i="0" u="none" strike="noStrike" spc="200" baseline="0">
                    <a:solidFill>
                      <a:schemeClr val="bg2"/>
                    </a:solidFill>
                    <a:latin typeface="Acherus Grotesque" charset="0"/>
                    <a:ea typeface="Acherus Grotesque" charset="0"/>
                    <a:cs typeface="Acherus Grotesque"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Sheet1!$B$1:$E$1</c:f>
              <c:strCache>
                <c:ptCount val="4"/>
                <c:pt idx="0">
                  <c:v>April</c:v>
                </c:pt>
                <c:pt idx="1">
                  <c:v>May</c:v>
                </c:pt>
                <c:pt idx="2">
                  <c:v>June</c:v>
                </c:pt>
                <c:pt idx="3">
                  <c:v>July</c:v>
                </c:pt>
              </c:strCache>
            </c:strRef>
          </c:cat>
          <c:val>
            <c:numRef>
              <c:f>Sheet1!$B$3:$E$3</c:f>
              <c:numCache>
                <c:formatCode>General</c:formatCode>
                <c:ptCount val="4"/>
                <c:pt idx="0">
                  <c:v>55</c:v>
                </c:pt>
                <c:pt idx="1">
                  <c:v>43</c:v>
                </c:pt>
                <c:pt idx="2">
                  <c:v>70</c:v>
                </c:pt>
                <c:pt idx="3">
                  <c:v>58</c:v>
                </c:pt>
              </c:numCache>
            </c:numRef>
          </c:val>
          <c:extLst>
            <c:ext xmlns:c16="http://schemas.microsoft.com/office/drawing/2014/chart" uri="{C3380CC4-5D6E-409C-BE32-E72D297353CC}">
              <c16:uniqueId val="{00000001-EB0D-574B-AE72-27B6CA502719}"/>
            </c:ext>
          </c:extLst>
        </c:ser>
        <c:ser>
          <c:idx val="2"/>
          <c:order val="1"/>
          <c:tx>
            <c:strRef>
              <c:f>Sheet1!$A$4</c:f>
              <c:strCache>
                <c:ptCount val="1"/>
                <c:pt idx="0">
                  <c:v>Region 3 </c:v>
                </c:pt>
              </c:strCache>
            </c:strRef>
          </c:tx>
          <c:spPr>
            <a:solidFill>
              <a:schemeClr val="tx1"/>
            </a:solidFill>
            <a:ln w="6350" cap="flat">
              <a:noFill/>
              <a:miter lim="400000"/>
            </a:ln>
            <a:effectLst/>
          </c:spPr>
          <c:invertIfNegative val="0"/>
          <c:dLbls>
            <c:numFmt formatCode="#,##0" sourceLinked="0"/>
            <c:spPr>
              <a:noFill/>
              <a:ln>
                <a:noFill/>
              </a:ln>
              <a:effectLst/>
            </c:spPr>
            <c:txPr>
              <a:bodyPr/>
              <a:lstStyle/>
              <a:p>
                <a:pPr>
                  <a:defRPr sz="1000" b="1" i="0" u="none" strike="noStrike" spc="200" baseline="0">
                    <a:solidFill>
                      <a:schemeClr val="bg2"/>
                    </a:solidFill>
                    <a:latin typeface="Acherus Grotesque" charset="0"/>
                    <a:ea typeface="Acherus Grotesque" charset="0"/>
                    <a:cs typeface="Acherus Grotesque"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Sheet1!$B$1:$E$1</c:f>
              <c:strCache>
                <c:ptCount val="4"/>
                <c:pt idx="0">
                  <c:v>April</c:v>
                </c:pt>
                <c:pt idx="1">
                  <c:v>May</c:v>
                </c:pt>
                <c:pt idx="2">
                  <c:v>June</c:v>
                </c:pt>
                <c:pt idx="3">
                  <c:v>July</c:v>
                </c:pt>
              </c:strCache>
            </c:strRef>
          </c:cat>
          <c:val>
            <c:numRef>
              <c:f>Sheet1!$B$4:$E$4</c:f>
              <c:numCache>
                <c:formatCode>General</c:formatCode>
                <c:ptCount val="4"/>
                <c:pt idx="0">
                  <c:v>77</c:v>
                </c:pt>
                <c:pt idx="1">
                  <c:v>32</c:v>
                </c:pt>
                <c:pt idx="2">
                  <c:v>45</c:v>
                </c:pt>
                <c:pt idx="3">
                  <c:v>23</c:v>
                </c:pt>
              </c:numCache>
            </c:numRef>
          </c:val>
          <c:extLst>
            <c:ext xmlns:c16="http://schemas.microsoft.com/office/drawing/2014/chart" uri="{C3380CC4-5D6E-409C-BE32-E72D297353CC}">
              <c16:uniqueId val="{00000002-EB0D-574B-AE72-27B6CA502719}"/>
            </c:ext>
          </c:extLst>
        </c:ser>
        <c:dLbls>
          <c:showLegendKey val="0"/>
          <c:showVal val="0"/>
          <c:showCatName val="0"/>
          <c:showSerName val="0"/>
          <c:showPercent val="0"/>
          <c:showBubbleSize val="0"/>
        </c:dLbls>
        <c:gapWidth val="478"/>
        <c:overlap val="-64"/>
        <c:axId val="-2059812288"/>
        <c:axId val="-2059820000"/>
      </c:barChart>
      <c:catAx>
        <c:axId val="-2059812288"/>
        <c:scaling>
          <c:orientation val="maxMin"/>
        </c:scaling>
        <c:delete val="0"/>
        <c:axPos val="b"/>
        <c:numFmt formatCode="General" sourceLinked="0"/>
        <c:majorTickMark val="none"/>
        <c:minorTickMark val="none"/>
        <c:tickLblPos val="nextTo"/>
        <c:spPr>
          <a:ln w="12700" cap="flat">
            <a:noFill/>
            <a:miter lim="400000"/>
          </a:ln>
        </c:spPr>
        <c:txPr>
          <a:bodyPr rot="0"/>
          <a:lstStyle/>
          <a:p>
            <a:pPr>
              <a:defRPr sz="1000" b="1" i="0" u="none" strike="noStrike" cap="all" spc="200" baseline="0">
                <a:solidFill>
                  <a:schemeClr val="bg2"/>
                </a:solidFill>
                <a:latin typeface="Acherus Grotesque Regular" charset="0"/>
              </a:defRPr>
            </a:pPr>
            <a:endParaRPr lang="en-US"/>
          </a:p>
        </c:txPr>
        <c:crossAx val="-2059820000"/>
        <c:crosses val="autoZero"/>
        <c:auto val="1"/>
        <c:lblAlgn val="ctr"/>
        <c:lblOffset val="100"/>
        <c:noMultiLvlLbl val="1"/>
      </c:catAx>
      <c:valAx>
        <c:axId val="-2059820000"/>
        <c:scaling>
          <c:orientation val="minMax"/>
        </c:scaling>
        <c:delete val="0"/>
        <c:axPos val="r"/>
        <c:majorGridlines>
          <c:spPr>
            <a:ln w="6350" cap="flat">
              <a:solidFill>
                <a:schemeClr val="tx2">
                  <a:alpha val="50000"/>
                </a:schemeClr>
              </a:solidFill>
              <a:prstDash val="solid"/>
              <a:miter lim="800000"/>
            </a:ln>
          </c:spPr>
        </c:majorGridlines>
        <c:numFmt formatCode="General" sourceLinked="0"/>
        <c:majorTickMark val="none"/>
        <c:minorTickMark val="none"/>
        <c:tickLblPos val="high"/>
        <c:spPr>
          <a:ln w="12700" cap="flat">
            <a:noFill/>
            <a:miter lim="400000"/>
          </a:ln>
        </c:spPr>
        <c:txPr>
          <a:bodyPr rot="0"/>
          <a:lstStyle/>
          <a:p>
            <a:pPr>
              <a:defRPr sz="800" b="1" i="0" u="none" strike="noStrike" spc="200" baseline="0">
                <a:solidFill>
                  <a:schemeClr val="bg2"/>
                </a:solidFill>
                <a:latin typeface="Acherus Grotesque" charset="0"/>
                <a:ea typeface="Acherus Grotesque" charset="0"/>
                <a:cs typeface="Acherus Grotesque" charset="0"/>
              </a:defRPr>
            </a:pPr>
            <a:endParaRPr lang="en-US"/>
          </a:p>
        </c:txPr>
        <c:crossAx val="-2059812288"/>
        <c:crosses val="autoZero"/>
        <c:crossBetween val="between"/>
        <c:majorUnit val="25"/>
        <c:minorUnit val="1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222092568779647"/>
          <c:y val="0.23767119409947801"/>
          <c:w val="0.72844299999999995"/>
          <c:h val="0.503637"/>
        </c:manualLayout>
      </c:layout>
      <c:barChart>
        <c:barDir val="col"/>
        <c:grouping val="clustered"/>
        <c:varyColors val="0"/>
        <c:ser>
          <c:idx val="1"/>
          <c:order val="0"/>
          <c:tx>
            <c:strRef>
              <c:f>Sheet1!$A$3</c:f>
              <c:strCache>
                <c:ptCount val="1"/>
                <c:pt idx="0">
                  <c:v>Region 2</c:v>
                </c:pt>
              </c:strCache>
            </c:strRef>
          </c:tx>
          <c:spPr>
            <a:solidFill>
              <a:srgbClr val="003C71"/>
            </a:solidFill>
            <a:ln w="6350" cap="flat">
              <a:noFill/>
              <a:miter lim="400000"/>
            </a:ln>
            <a:effectLst/>
          </c:spPr>
          <c:invertIfNegative val="0"/>
          <c:dLbls>
            <c:numFmt formatCode="#\ ###/###" sourceLinked="0"/>
            <c:spPr>
              <a:noFill/>
              <a:ln>
                <a:noFill/>
              </a:ln>
              <a:effectLst/>
            </c:spPr>
            <c:txPr>
              <a:bodyPr/>
              <a:lstStyle/>
              <a:p>
                <a:pPr>
                  <a:defRPr sz="1000" b="1" i="0" u="none" strike="noStrike" spc="200" baseline="0">
                    <a:solidFill>
                      <a:schemeClr val="bg2"/>
                    </a:solidFill>
                    <a:latin typeface="Acherus Grotesque" charset="0"/>
                    <a:ea typeface="Acherus Grotesque" charset="0"/>
                    <a:cs typeface="Acherus Grotesque"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Sheet1!$B$1:$E$1</c:f>
              <c:strCache>
                <c:ptCount val="4"/>
                <c:pt idx="0">
                  <c:v>April</c:v>
                </c:pt>
                <c:pt idx="1">
                  <c:v>May</c:v>
                </c:pt>
                <c:pt idx="2">
                  <c:v>June</c:v>
                </c:pt>
                <c:pt idx="3">
                  <c:v>July</c:v>
                </c:pt>
              </c:strCache>
            </c:strRef>
          </c:cat>
          <c:val>
            <c:numRef>
              <c:f>Sheet1!$B$3:$E$3</c:f>
              <c:numCache>
                <c:formatCode>General</c:formatCode>
                <c:ptCount val="4"/>
                <c:pt idx="0">
                  <c:v>55</c:v>
                </c:pt>
                <c:pt idx="1">
                  <c:v>43</c:v>
                </c:pt>
                <c:pt idx="2">
                  <c:v>70</c:v>
                </c:pt>
                <c:pt idx="3">
                  <c:v>58</c:v>
                </c:pt>
              </c:numCache>
            </c:numRef>
          </c:val>
          <c:extLst>
            <c:ext xmlns:c16="http://schemas.microsoft.com/office/drawing/2014/chart" uri="{C3380CC4-5D6E-409C-BE32-E72D297353CC}">
              <c16:uniqueId val="{00000001-EB0D-574B-AE72-27B6CA502719}"/>
            </c:ext>
          </c:extLst>
        </c:ser>
        <c:ser>
          <c:idx val="2"/>
          <c:order val="1"/>
          <c:tx>
            <c:strRef>
              <c:f>Sheet1!$A$4</c:f>
              <c:strCache>
                <c:ptCount val="1"/>
                <c:pt idx="0">
                  <c:v>Region 3 </c:v>
                </c:pt>
              </c:strCache>
            </c:strRef>
          </c:tx>
          <c:spPr>
            <a:solidFill>
              <a:schemeClr val="tx1"/>
            </a:solidFill>
            <a:ln w="6350" cap="flat">
              <a:noFill/>
              <a:miter lim="400000"/>
            </a:ln>
            <a:effectLst/>
          </c:spPr>
          <c:invertIfNegative val="0"/>
          <c:dLbls>
            <c:numFmt formatCode="#,##0" sourceLinked="0"/>
            <c:spPr>
              <a:noFill/>
              <a:ln>
                <a:noFill/>
              </a:ln>
              <a:effectLst/>
            </c:spPr>
            <c:txPr>
              <a:bodyPr/>
              <a:lstStyle/>
              <a:p>
                <a:pPr>
                  <a:defRPr sz="1000" b="1" i="0" u="none" strike="noStrike" spc="200" baseline="0">
                    <a:solidFill>
                      <a:schemeClr val="bg2"/>
                    </a:solidFill>
                    <a:latin typeface="Acherus Grotesque" charset="0"/>
                    <a:ea typeface="Acherus Grotesque" charset="0"/>
                    <a:cs typeface="Acherus Grotesque"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Sheet1!$B$1:$E$1</c:f>
              <c:strCache>
                <c:ptCount val="4"/>
                <c:pt idx="0">
                  <c:v>April</c:v>
                </c:pt>
                <c:pt idx="1">
                  <c:v>May</c:v>
                </c:pt>
                <c:pt idx="2">
                  <c:v>June</c:v>
                </c:pt>
                <c:pt idx="3">
                  <c:v>July</c:v>
                </c:pt>
              </c:strCache>
            </c:strRef>
          </c:cat>
          <c:val>
            <c:numRef>
              <c:f>Sheet1!$B$4:$E$4</c:f>
              <c:numCache>
                <c:formatCode>General</c:formatCode>
                <c:ptCount val="4"/>
                <c:pt idx="0">
                  <c:v>77</c:v>
                </c:pt>
                <c:pt idx="1">
                  <c:v>32</c:v>
                </c:pt>
                <c:pt idx="2">
                  <c:v>45</c:v>
                </c:pt>
                <c:pt idx="3">
                  <c:v>23</c:v>
                </c:pt>
              </c:numCache>
            </c:numRef>
          </c:val>
          <c:extLst>
            <c:ext xmlns:c16="http://schemas.microsoft.com/office/drawing/2014/chart" uri="{C3380CC4-5D6E-409C-BE32-E72D297353CC}">
              <c16:uniqueId val="{00000002-EB0D-574B-AE72-27B6CA502719}"/>
            </c:ext>
          </c:extLst>
        </c:ser>
        <c:dLbls>
          <c:showLegendKey val="0"/>
          <c:showVal val="0"/>
          <c:showCatName val="0"/>
          <c:showSerName val="0"/>
          <c:showPercent val="0"/>
          <c:showBubbleSize val="0"/>
        </c:dLbls>
        <c:gapWidth val="478"/>
        <c:overlap val="-64"/>
        <c:axId val="-2050157008"/>
        <c:axId val="-2050160288"/>
      </c:barChart>
      <c:catAx>
        <c:axId val="-2050157008"/>
        <c:scaling>
          <c:orientation val="maxMin"/>
        </c:scaling>
        <c:delete val="0"/>
        <c:axPos val="b"/>
        <c:numFmt formatCode="General" sourceLinked="0"/>
        <c:majorTickMark val="none"/>
        <c:minorTickMark val="none"/>
        <c:tickLblPos val="nextTo"/>
        <c:spPr>
          <a:ln w="12700" cap="flat">
            <a:noFill/>
            <a:miter lim="400000"/>
          </a:ln>
        </c:spPr>
        <c:txPr>
          <a:bodyPr rot="0"/>
          <a:lstStyle/>
          <a:p>
            <a:pPr>
              <a:defRPr sz="1000" b="1" i="0" u="none" strike="noStrike" cap="all" spc="200" baseline="0">
                <a:solidFill>
                  <a:schemeClr val="bg2"/>
                </a:solidFill>
                <a:latin typeface="Acherus Grotesque Regular" charset="0"/>
              </a:defRPr>
            </a:pPr>
            <a:endParaRPr lang="en-US"/>
          </a:p>
        </c:txPr>
        <c:crossAx val="-2050160288"/>
        <c:crosses val="autoZero"/>
        <c:auto val="1"/>
        <c:lblAlgn val="ctr"/>
        <c:lblOffset val="100"/>
        <c:noMultiLvlLbl val="1"/>
      </c:catAx>
      <c:valAx>
        <c:axId val="-2050160288"/>
        <c:scaling>
          <c:orientation val="minMax"/>
        </c:scaling>
        <c:delete val="0"/>
        <c:axPos val="r"/>
        <c:majorGridlines>
          <c:spPr>
            <a:ln w="6350" cap="flat">
              <a:solidFill>
                <a:schemeClr val="tx2">
                  <a:alpha val="50000"/>
                </a:schemeClr>
              </a:solidFill>
              <a:prstDash val="solid"/>
              <a:miter lim="800000"/>
            </a:ln>
          </c:spPr>
        </c:majorGridlines>
        <c:numFmt formatCode="General" sourceLinked="0"/>
        <c:majorTickMark val="none"/>
        <c:minorTickMark val="none"/>
        <c:tickLblPos val="high"/>
        <c:spPr>
          <a:ln w="12700" cap="flat">
            <a:noFill/>
            <a:miter lim="400000"/>
          </a:ln>
        </c:spPr>
        <c:txPr>
          <a:bodyPr rot="0"/>
          <a:lstStyle/>
          <a:p>
            <a:pPr>
              <a:defRPr sz="800" b="1" i="0" u="none" strike="noStrike" spc="200" baseline="0">
                <a:solidFill>
                  <a:schemeClr val="bg2"/>
                </a:solidFill>
                <a:latin typeface="Acherus Grotesque" charset="0"/>
                <a:ea typeface="Acherus Grotesque" charset="0"/>
                <a:cs typeface="Acherus Grotesque" charset="0"/>
              </a:defRPr>
            </a:pPr>
            <a:endParaRPr lang="en-US"/>
          </a:p>
        </c:txPr>
        <c:crossAx val="-2050157008"/>
        <c:crosses val="autoZero"/>
        <c:crossBetween val="between"/>
        <c:majorUnit val="25"/>
        <c:minorUnit val="1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222092568779647"/>
          <c:y val="0.23767119409947801"/>
          <c:w val="0.72844299999999995"/>
          <c:h val="0.503637"/>
        </c:manualLayout>
      </c:layout>
      <c:barChart>
        <c:barDir val="col"/>
        <c:grouping val="clustered"/>
        <c:varyColors val="0"/>
        <c:ser>
          <c:idx val="1"/>
          <c:order val="0"/>
          <c:tx>
            <c:strRef>
              <c:f>Sheet1!$A$3</c:f>
              <c:strCache>
                <c:ptCount val="1"/>
                <c:pt idx="0">
                  <c:v>Region 2</c:v>
                </c:pt>
              </c:strCache>
            </c:strRef>
          </c:tx>
          <c:spPr>
            <a:solidFill>
              <a:srgbClr val="003C71"/>
            </a:solidFill>
            <a:ln w="6350" cap="flat">
              <a:noFill/>
              <a:miter lim="400000"/>
            </a:ln>
            <a:effectLst/>
          </c:spPr>
          <c:invertIfNegative val="0"/>
          <c:dLbls>
            <c:numFmt formatCode="#\ ###/###" sourceLinked="0"/>
            <c:spPr>
              <a:noFill/>
              <a:ln>
                <a:noFill/>
              </a:ln>
              <a:effectLst/>
            </c:spPr>
            <c:txPr>
              <a:bodyPr/>
              <a:lstStyle/>
              <a:p>
                <a:pPr>
                  <a:defRPr sz="1000" b="1" i="0" u="none" strike="noStrike" spc="200" baseline="0">
                    <a:solidFill>
                      <a:schemeClr val="bg2"/>
                    </a:solidFill>
                    <a:latin typeface="Acherus Grotesque" charset="0"/>
                    <a:ea typeface="Acherus Grotesque" charset="0"/>
                    <a:cs typeface="Acherus Grotesque"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Sheet1!$B$1:$E$1</c:f>
              <c:strCache>
                <c:ptCount val="4"/>
                <c:pt idx="0">
                  <c:v>April</c:v>
                </c:pt>
                <c:pt idx="1">
                  <c:v>May</c:v>
                </c:pt>
                <c:pt idx="2">
                  <c:v>June</c:v>
                </c:pt>
                <c:pt idx="3">
                  <c:v>July</c:v>
                </c:pt>
              </c:strCache>
            </c:strRef>
          </c:cat>
          <c:val>
            <c:numRef>
              <c:f>Sheet1!$B$3:$E$3</c:f>
              <c:numCache>
                <c:formatCode>General</c:formatCode>
                <c:ptCount val="4"/>
                <c:pt idx="0">
                  <c:v>55</c:v>
                </c:pt>
                <c:pt idx="1">
                  <c:v>43</c:v>
                </c:pt>
                <c:pt idx="2">
                  <c:v>70</c:v>
                </c:pt>
                <c:pt idx="3">
                  <c:v>58</c:v>
                </c:pt>
              </c:numCache>
            </c:numRef>
          </c:val>
          <c:extLst>
            <c:ext xmlns:c16="http://schemas.microsoft.com/office/drawing/2014/chart" uri="{C3380CC4-5D6E-409C-BE32-E72D297353CC}">
              <c16:uniqueId val="{00000001-EB0D-574B-AE72-27B6CA502719}"/>
            </c:ext>
          </c:extLst>
        </c:ser>
        <c:ser>
          <c:idx val="2"/>
          <c:order val="1"/>
          <c:tx>
            <c:strRef>
              <c:f>Sheet1!$A$4</c:f>
              <c:strCache>
                <c:ptCount val="1"/>
                <c:pt idx="0">
                  <c:v>Region 3 </c:v>
                </c:pt>
              </c:strCache>
            </c:strRef>
          </c:tx>
          <c:spPr>
            <a:solidFill>
              <a:schemeClr val="tx1"/>
            </a:solidFill>
            <a:ln w="6350" cap="flat">
              <a:noFill/>
              <a:miter lim="400000"/>
            </a:ln>
            <a:effectLst/>
          </c:spPr>
          <c:invertIfNegative val="0"/>
          <c:dLbls>
            <c:numFmt formatCode="#,##0" sourceLinked="0"/>
            <c:spPr>
              <a:noFill/>
              <a:ln>
                <a:noFill/>
              </a:ln>
              <a:effectLst/>
            </c:spPr>
            <c:txPr>
              <a:bodyPr/>
              <a:lstStyle/>
              <a:p>
                <a:pPr>
                  <a:defRPr sz="1000" b="1" i="0" u="none" strike="noStrike" spc="200" baseline="0">
                    <a:solidFill>
                      <a:schemeClr val="bg2"/>
                    </a:solidFill>
                    <a:latin typeface="Acherus Grotesque" charset="0"/>
                    <a:ea typeface="Acherus Grotesque" charset="0"/>
                    <a:cs typeface="Acherus Grotesque"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Sheet1!$B$1:$E$1</c:f>
              <c:strCache>
                <c:ptCount val="4"/>
                <c:pt idx="0">
                  <c:v>April</c:v>
                </c:pt>
                <c:pt idx="1">
                  <c:v>May</c:v>
                </c:pt>
                <c:pt idx="2">
                  <c:v>June</c:v>
                </c:pt>
                <c:pt idx="3">
                  <c:v>July</c:v>
                </c:pt>
              </c:strCache>
            </c:strRef>
          </c:cat>
          <c:val>
            <c:numRef>
              <c:f>Sheet1!$B$4:$E$4</c:f>
              <c:numCache>
                <c:formatCode>General</c:formatCode>
                <c:ptCount val="4"/>
                <c:pt idx="0">
                  <c:v>77</c:v>
                </c:pt>
                <c:pt idx="1">
                  <c:v>32</c:v>
                </c:pt>
                <c:pt idx="2">
                  <c:v>45</c:v>
                </c:pt>
                <c:pt idx="3">
                  <c:v>23</c:v>
                </c:pt>
              </c:numCache>
            </c:numRef>
          </c:val>
          <c:extLst>
            <c:ext xmlns:c16="http://schemas.microsoft.com/office/drawing/2014/chart" uri="{C3380CC4-5D6E-409C-BE32-E72D297353CC}">
              <c16:uniqueId val="{00000002-EB0D-574B-AE72-27B6CA502719}"/>
            </c:ext>
          </c:extLst>
        </c:ser>
        <c:dLbls>
          <c:showLegendKey val="0"/>
          <c:showVal val="0"/>
          <c:showCatName val="0"/>
          <c:showSerName val="0"/>
          <c:showPercent val="0"/>
          <c:showBubbleSize val="0"/>
        </c:dLbls>
        <c:gapWidth val="478"/>
        <c:overlap val="-64"/>
        <c:axId val="-2050229232"/>
        <c:axId val="-2050226560"/>
      </c:barChart>
      <c:catAx>
        <c:axId val="-2050229232"/>
        <c:scaling>
          <c:orientation val="maxMin"/>
        </c:scaling>
        <c:delete val="0"/>
        <c:axPos val="b"/>
        <c:numFmt formatCode="General" sourceLinked="0"/>
        <c:majorTickMark val="none"/>
        <c:minorTickMark val="none"/>
        <c:tickLblPos val="nextTo"/>
        <c:spPr>
          <a:ln w="12700" cap="flat">
            <a:noFill/>
            <a:miter lim="400000"/>
          </a:ln>
        </c:spPr>
        <c:txPr>
          <a:bodyPr rot="0"/>
          <a:lstStyle/>
          <a:p>
            <a:pPr>
              <a:defRPr sz="1000" b="1" i="0" u="none" strike="noStrike" cap="all" spc="200" baseline="0">
                <a:solidFill>
                  <a:schemeClr val="bg2"/>
                </a:solidFill>
                <a:latin typeface="Acherus Grotesque Regular" charset="0"/>
              </a:defRPr>
            </a:pPr>
            <a:endParaRPr lang="en-US"/>
          </a:p>
        </c:txPr>
        <c:crossAx val="-2050226560"/>
        <c:crosses val="autoZero"/>
        <c:auto val="1"/>
        <c:lblAlgn val="ctr"/>
        <c:lblOffset val="100"/>
        <c:noMultiLvlLbl val="1"/>
      </c:catAx>
      <c:valAx>
        <c:axId val="-2050226560"/>
        <c:scaling>
          <c:orientation val="minMax"/>
        </c:scaling>
        <c:delete val="0"/>
        <c:axPos val="r"/>
        <c:majorGridlines>
          <c:spPr>
            <a:ln w="6350" cap="flat">
              <a:solidFill>
                <a:schemeClr val="tx2">
                  <a:alpha val="50000"/>
                </a:schemeClr>
              </a:solidFill>
              <a:prstDash val="solid"/>
              <a:miter lim="800000"/>
            </a:ln>
          </c:spPr>
        </c:majorGridlines>
        <c:numFmt formatCode="General" sourceLinked="0"/>
        <c:majorTickMark val="none"/>
        <c:minorTickMark val="none"/>
        <c:tickLblPos val="high"/>
        <c:spPr>
          <a:ln w="12700" cap="flat">
            <a:noFill/>
            <a:miter lim="400000"/>
          </a:ln>
        </c:spPr>
        <c:txPr>
          <a:bodyPr rot="0"/>
          <a:lstStyle/>
          <a:p>
            <a:pPr>
              <a:defRPr sz="800" b="1" i="0" u="none" strike="noStrike" spc="200" baseline="0">
                <a:solidFill>
                  <a:schemeClr val="bg2"/>
                </a:solidFill>
                <a:latin typeface="Acherus Grotesque" charset="0"/>
                <a:ea typeface="Acherus Grotesque" charset="0"/>
                <a:cs typeface="Acherus Grotesque" charset="0"/>
              </a:defRPr>
            </a:pPr>
            <a:endParaRPr lang="en-US"/>
          </a:p>
        </c:txPr>
        <c:crossAx val="-2050229232"/>
        <c:crosses val="autoZero"/>
        <c:crossBetween val="between"/>
        <c:majorUnit val="25"/>
        <c:minorUnit val="1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22209257461137699"/>
          <c:y val="0.23767126005016101"/>
          <c:w val="0.72844299999999995"/>
          <c:h val="0.503637"/>
        </c:manualLayout>
      </c:layout>
      <c:lineChart>
        <c:grouping val="standard"/>
        <c:varyColors val="0"/>
        <c:ser>
          <c:idx val="1"/>
          <c:order val="0"/>
          <c:tx>
            <c:strRef>
              <c:f>Sheet1!$A$3</c:f>
              <c:strCache>
                <c:ptCount val="1"/>
                <c:pt idx="0">
                  <c:v>Region 2</c:v>
                </c:pt>
              </c:strCache>
            </c:strRef>
          </c:tx>
          <c:spPr>
            <a:ln>
              <a:solidFill>
                <a:srgbClr val="003C71"/>
              </a:solidFill>
            </a:ln>
            <a:effectLst/>
          </c:spPr>
          <c:marker>
            <c:symbol val="none"/>
          </c:marker>
          <c:dLbls>
            <c:dLbl>
              <c:idx val="1"/>
              <c:layout>
                <c:manualLayout>
                  <c:x val="-2.5545516551556399E-2"/>
                  <c:y val="-3.82066419012919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2A7-AF44-9854-3A35C7DFBB67}"/>
                </c:ext>
              </c:extLst>
            </c:dLbl>
            <c:dLbl>
              <c:idx val="3"/>
              <c:layout>
                <c:manualLayout>
                  <c:x val="-2.3223196865051702E-3"/>
                  <c:y val="1.19395755941536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2A7-AF44-9854-3A35C7DFBB67}"/>
                </c:ext>
              </c:extLst>
            </c:dLbl>
            <c:numFmt formatCode="#\ ###/###" sourceLinked="0"/>
            <c:spPr>
              <a:noFill/>
              <a:ln>
                <a:noFill/>
              </a:ln>
              <a:effectLst/>
            </c:spPr>
            <c:txPr>
              <a:bodyPr/>
              <a:lstStyle/>
              <a:p>
                <a:pPr>
                  <a:defRPr sz="1000" b="1" i="0" u="none" strike="noStrike" spc="200" baseline="0">
                    <a:solidFill>
                      <a:schemeClr val="bg2"/>
                    </a:solidFill>
                    <a:latin typeface="Acherus Grotesque" charset="0"/>
                    <a:ea typeface="Acherus Grotesque" charset="0"/>
                    <a:cs typeface="Acherus Grotesque"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Sheet1!$B$1:$E$1</c:f>
              <c:strCache>
                <c:ptCount val="4"/>
                <c:pt idx="0">
                  <c:v>April</c:v>
                </c:pt>
                <c:pt idx="1">
                  <c:v>May</c:v>
                </c:pt>
                <c:pt idx="2">
                  <c:v>June</c:v>
                </c:pt>
                <c:pt idx="3">
                  <c:v>July</c:v>
                </c:pt>
              </c:strCache>
            </c:strRef>
          </c:cat>
          <c:val>
            <c:numRef>
              <c:f>Sheet1!$B$3:$E$3</c:f>
              <c:numCache>
                <c:formatCode>General</c:formatCode>
                <c:ptCount val="4"/>
                <c:pt idx="0">
                  <c:v>55</c:v>
                </c:pt>
                <c:pt idx="1">
                  <c:v>43</c:v>
                </c:pt>
                <c:pt idx="2">
                  <c:v>70</c:v>
                </c:pt>
                <c:pt idx="3">
                  <c:v>58</c:v>
                </c:pt>
              </c:numCache>
            </c:numRef>
          </c:val>
          <c:smooth val="0"/>
          <c:extLst>
            <c:ext xmlns:c16="http://schemas.microsoft.com/office/drawing/2014/chart" uri="{C3380CC4-5D6E-409C-BE32-E72D297353CC}">
              <c16:uniqueId val="{00000001-EB0D-574B-AE72-27B6CA502719}"/>
            </c:ext>
          </c:extLst>
        </c:ser>
        <c:ser>
          <c:idx val="2"/>
          <c:order val="1"/>
          <c:tx>
            <c:strRef>
              <c:f>Sheet1!$A$4</c:f>
              <c:strCache>
                <c:ptCount val="1"/>
                <c:pt idx="0">
                  <c:v>Region 3 </c:v>
                </c:pt>
              </c:strCache>
            </c:strRef>
          </c:tx>
          <c:spPr>
            <a:ln>
              <a:solidFill>
                <a:srgbClr val="6C1035"/>
              </a:solidFill>
            </a:ln>
            <a:effectLst/>
          </c:spPr>
          <c:marker>
            <c:symbol val="none"/>
          </c:marker>
          <c:dLbls>
            <c:dLbl>
              <c:idx val="2"/>
              <c:layout>
                <c:manualLayout>
                  <c:x val="0"/>
                  <c:y val="-1.91033209506458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2A7-AF44-9854-3A35C7DFBB67}"/>
                </c:ext>
              </c:extLst>
            </c:dLbl>
            <c:dLbl>
              <c:idx val="3"/>
              <c:layout>
                <c:manualLayout>
                  <c:x val="0"/>
                  <c:y val="7.163745356492050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2A7-AF44-9854-3A35C7DFBB67}"/>
                </c:ext>
              </c:extLst>
            </c:dLbl>
            <c:numFmt formatCode="#,##0" sourceLinked="0"/>
            <c:spPr>
              <a:noFill/>
              <a:ln>
                <a:noFill/>
              </a:ln>
              <a:effectLst/>
            </c:spPr>
            <c:txPr>
              <a:bodyPr/>
              <a:lstStyle/>
              <a:p>
                <a:pPr>
                  <a:defRPr sz="1000" b="1" i="0" u="none" strike="noStrike" spc="200" baseline="0">
                    <a:solidFill>
                      <a:schemeClr val="bg2"/>
                    </a:solidFill>
                    <a:latin typeface="Acherus Grotesque" charset="0"/>
                    <a:ea typeface="Acherus Grotesque" charset="0"/>
                    <a:cs typeface="Acherus Grotesque"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Sheet1!$B$1:$E$1</c:f>
              <c:strCache>
                <c:ptCount val="4"/>
                <c:pt idx="0">
                  <c:v>April</c:v>
                </c:pt>
                <c:pt idx="1">
                  <c:v>May</c:v>
                </c:pt>
                <c:pt idx="2">
                  <c:v>June</c:v>
                </c:pt>
                <c:pt idx="3">
                  <c:v>July</c:v>
                </c:pt>
              </c:strCache>
            </c:strRef>
          </c:cat>
          <c:val>
            <c:numRef>
              <c:f>Sheet1!$B$4:$E$4</c:f>
              <c:numCache>
                <c:formatCode>General</c:formatCode>
                <c:ptCount val="4"/>
                <c:pt idx="0">
                  <c:v>77</c:v>
                </c:pt>
                <c:pt idx="1">
                  <c:v>32</c:v>
                </c:pt>
                <c:pt idx="2">
                  <c:v>45</c:v>
                </c:pt>
                <c:pt idx="3">
                  <c:v>23</c:v>
                </c:pt>
              </c:numCache>
            </c:numRef>
          </c:val>
          <c:smooth val="0"/>
          <c:extLst>
            <c:ext xmlns:c16="http://schemas.microsoft.com/office/drawing/2014/chart" uri="{C3380CC4-5D6E-409C-BE32-E72D297353CC}">
              <c16:uniqueId val="{00000002-EB0D-574B-AE72-27B6CA502719}"/>
            </c:ext>
          </c:extLst>
        </c:ser>
        <c:dLbls>
          <c:showLegendKey val="0"/>
          <c:showVal val="0"/>
          <c:showCatName val="0"/>
          <c:showSerName val="0"/>
          <c:showPercent val="0"/>
          <c:showBubbleSize val="0"/>
        </c:dLbls>
        <c:smooth val="0"/>
        <c:axId val="-2050268432"/>
        <c:axId val="-2050265232"/>
      </c:lineChart>
      <c:catAx>
        <c:axId val="-2050268432"/>
        <c:scaling>
          <c:orientation val="maxMin"/>
        </c:scaling>
        <c:delete val="0"/>
        <c:axPos val="b"/>
        <c:numFmt formatCode="General" sourceLinked="0"/>
        <c:majorTickMark val="none"/>
        <c:minorTickMark val="none"/>
        <c:tickLblPos val="nextTo"/>
        <c:spPr>
          <a:ln w="12700" cap="flat">
            <a:noFill/>
            <a:miter lim="400000"/>
          </a:ln>
        </c:spPr>
        <c:txPr>
          <a:bodyPr rot="0"/>
          <a:lstStyle/>
          <a:p>
            <a:pPr>
              <a:defRPr sz="1000" b="1" i="0" u="none" strike="noStrike" cap="all" spc="200" baseline="0">
                <a:solidFill>
                  <a:schemeClr val="bg2"/>
                </a:solidFill>
                <a:latin typeface="Acherus Grotesque Regular" charset="0"/>
              </a:defRPr>
            </a:pPr>
            <a:endParaRPr lang="en-US"/>
          </a:p>
        </c:txPr>
        <c:crossAx val="-2050265232"/>
        <c:crosses val="autoZero"/>
        <c:auto val="1"/>
        <c:lblAlgn val="ctr"/>
        <c:lblOffset val="100"/>
        <c:noMultiLvlLbl val="1"/>
      </c:catAx>
      <c:valAx>
        <c:axId val="-2050265232"/>
        <c:scaling>
          <c:orientation val="minMax"/>
        </c:scaling>
        <c:delete val="0"/>
        <c:axPos val="r"/>
        <c:majorGridlines>
          <c:spPr>
            <a:ln w="6350" cap="flat">
              <a:solidFill>
                <a:schemeClr val="tx2">
                  <a:alpha val="50000"/>
                </a:schemeClr>
              </a:solidFill>
              <a:prstDash val="solid"/>
              <a:miter lim="800000"/>
            </a:ln>
          </c:spPr>
        </c:majorGridlines>
        <c:numFmt formatCode="General" sourceLinked="0"/>
        <c:majorTickMark val="none"/>
        <c:minorTickMark val="none"/>
        <c:tickLblPos val="high"/>
        <c:spPr>
          <a:ln w="12700" cap="flat">
            <a:noFill/>
            <a:miter lim="400000"/>
          </a:ln>
        </c:spPr>
        <c:txPr>
          <a:bodyPr rot="0"/>
          <a:lstStyle/>
          <a:p>
            <a:pPr>
              <a:defRPr sz="800" b="1" i="0" u="none" strike="noStrike" spc="200" baseline="0">
                <a:solidFill>
                  <a:schemeClr val="bg2"/>
                </a:solidFill>
                <a:latin typeface="Acherus Grotesque" charset="0"/>
                <a:ea typeface="Acherus Grotesque" charset="0"/>
                <a:cs typeface="Acherus Grotesque" charset="0"/>
              </a:defRPr>
            </a:pPr>
            <a:endParaRPr lang="en-US"/>
          </a:p>
        </c:txPr>
        <c:crossAx val="-2050268432"/>
        <c:crosses val="autoZero"/>
        <c:crossBetween val="between"/>
        <c:majorUnit val="25"/>
        <c:minorUnit val="1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view3D>
      <c:rotX val="15"/>
      <c:rotY val="20"/>
      <c:rAngAx val="0"/>
    </c:view3D>
    <c:floor>
      <c:thickness val="0"/>
    </c:floor>
    <c:sideWall>
      <c:thickness val="0"/>
      <c:spPr>
        <a:noFill/>
        <a:ln w="12700" cap="flat">
          <a:noFill/>
          <a:miter lim="400000"/>
        </a:ln>
        <a:effectLst/>
      </c:spPr>
    </c:sideWall>
    <c:backWall>
      <c:thickness val="0"/>
      <c:spPr>
        <a:noFill/>
        <a:ln w="12700" cap="flat">
          <a:noFill/>
          <a:miter lim="400000"/>
        </a:ln>
        <a:effectLst/>
      </c:spPr>
    </c:backWall>
    <c:plotArea>
      <c:layout>
        <c:manualLayout>
          <c:layoutTarget val="inner"/>
          <c:xMode val="edge"/>
          <c:yMode val="edge"/>
          <c:x val="0.22209257461137699"/>
          <c:y val="0.23767126005016101"/>
          <c:w val="0.72844299999999995"/>
          <c:h val="0.503637"/>
        </c:manualLayout>
      </c:layout>
      <c:surface3DChart>
        <c:wireframe val="1"/>
        <c:ser>
          <c:idx val="1"/>
          <c:order val="0"/>
          <c:tx>
            <c:strRef>
              <c:f>Sheet1!$A$3</c:f>
              <c:strCache>
                <c:ptCount val="1"/>
                <c:pt idx="0">
                  <c:v>Region 2</c:v>
                </c:pt>
              </c:strCache>
            </c:strRef>
          </c:tx>
          <c:spPr>
            <a:effectLst/>
          </c:spPr>
          <c:cat>
            <c:strRef>
              <c:f>Sheet1!$B$1:$E$1</c:f>
              <c:strCache>
                <c:ptCount val="4"/>
                <c:pt idx="0">
                  <c:v>April</c:v>
                </c:pt>
                <c:pt idx="1">
                  <c:v>May</c:v>
                </c:pt>
                <c:pt idx="2">
                  <c:v>June</c:v>
                </c:pt>
                <c:pt idx="3">
                  <c:v>July</c:v>
                </c:pt>
              </c:strCache>
            </c:strRef>
          </c:cat>
          <c:val>
            <c:numRef>
              <c:f>Sheet1!$B$3:$E$3</c:f>
              <c:numCache>
                <c:formatCode>General</c:formatCode>
                <c:ptCount val="4"/>
                <c:pt idx="0">
                  <c:v>55</c:v>
                </c:pt>
                <c:pt idx="1">
                  <c:v>43</c:v>
                </c:pt>
                <c:pt idx="2">
                  <c:v>70</c:v>
                </c:pt>
                <c:pt idx="3">
                  <c:v>58</c:v>
                </c:pt>
              </c:numCache>
            </c:numRef>
          </c:val>
          <c:extLst>
            <c:ext xmlns:c16="http://schemas.microsoft.com/office/drawing/2014/chart" uri="{C3380CC4-5D6E-409C-BE32-E72D297353CC}">
              <c16:uniqueId val="{00000001-EB0D-574B-AE72-27B6CA502719}"/>
            </c:ext>
          </c:extLst>
        </c:ser>
        <c:ser>
          <c:idx val="2"/>
          <c:order val="1"/>
          <c:tx>
            <c:strRef>
              <c:f>Sheet1!$A$4</c:f>
              <c:strCache>
                <c:ptCount val="1"/>
                <c:pt idx="0">
                  <c:v>Region 3 </c:v>
                </c:pt>
              </c:strCache>
            </c:strRef>
          </c:tx>
          <c:spPr>
            <a:effectLst/>
          </c:spPr>
          <c:cat>
            <c:strRef>
              <c:f>Sheet1!$B$1:$E$1</c:f>
              <c:strCache>
                <c:ptCount val="4"/>
                <c:pt idx="0">
                  <c:v>April</c:v>
                </c:pt>
                <c:pt idx="1">
                  <c:v>May</c:v>
                </c:pt>
                <c:pt idx="2">
                  <c:v>June</c:v>
                </c:pt>
                <c:pt idx="3">
                  <c:v>July</c:v>
                </c:pt>
              </c:strCache>
            </c:strRef>
          </c:cat>
          <c:val>
            <c:numRef>
              <c:f>Sheet1!$B$4:$E$4</c:f>
              <c:numCache>
                <c:formatCode>General</c:formatCode>
                <c:ptCount val="4"/>
                <c:pt idx="0">
                  <c:v>77</c:v>
                </c:pt>
                <c:pt idx="1">
                  <c:v>32</c:v>
                </c:pt>
                <c:pt idx="2">
                  <c:v>45</c:v>
                </c:pt>
                <c:pt idx="3">
                  <c:v>23</c:v>
                </c:pt>
              </c:numCache>
            </c:numRef>
          </c:val>
          <c:extLst>
            <c:ext xmlns:c16="http://schemas.microsoft.com/office/drawing/2014/chart" uri="{C3380CC4-5D6E-409C-BE32-E72D297353CC}">
              <c16:uniqueId val="{00000002-EB0D-574B-AE72-27B6CA502719}"/>
            </c:ext>
          </c:extLst>
        </c:ser>
        <c:bandFmts/>
        <c:axId val="-2060020192"/>
        <c:axId val="-2060033280"/>
        <c:axId val="-2060036880"/>
      </c:surface3DChart>
      <c:catAx>
        <c:axId val="-2060020192"/>
        <c:scaling>
          <c:orientation val="maxMin"/>
        </c:scaling>
        <c:delete val="0"/>
        <c:axPos val="b"/>
        <c:numFmt formatCode="General" sourceLinked="0"/>
        <c:majorTickMark val="none"/>
        <c:minorTickMark val="none"/>
        <c:tickLblPos val="nextTo"/>
        <c:spPr>
          <a:ln w="12700" cap="flat">
            <a:noFill/>
            <a:miter lim="400000"/>
          </a:ln>
        </c:spPr>
        <c:txPr>
          <a:bodyPr rot="0"/>
          <a:lstStyle/>
          <a:p>
            <a:pPr>
              <a:defRPr sz="1000" b="1" i="0" u="none" strike="noStrike" cap="all" spc="200" baseline="0">
                <a:solidFill>
                  <a:schemeClr val="bg2"/>
                </a:solidFill>
                <a:latin typeface="Acherus Grotesque Regular" charset="0"/>
              </a:defRPr>
            </a:pPr>
            <a:endParaRPr lang="en-US"/>
          </a:p>
        </c:txPr>
        <c:crossAx val="-2060033280"/>
        <c:crosses val="autoZero"/>
        <c:auto val="1"/>
        <c:lblAlgn val="ctr"/>
        <c:lblOffset val="100"/>
        <c:noMultiLvlLbl val="1"/>
      </c:catAx>
      <c:valAx>
        <c:axId val="-2060033280"/>
        <c:scaling>
          <c:orientation val="minMax"/>
        </c:scaling>
        <c:delete val="0"/>
        <c:axPos val="r"/>
        <c:majorGridlines>
          <c:spPr>
            <a:ln w="6350" cap="flat">
              <a:solidFill>
                <a:schemeClr val="tx2"/>
              </a:solidFill>
              <a:prstDash val="dash"/>
              <a:miter lim="800000"/>
            </a:ln>
          </c:spPr>
        </c:majorGridlines>
        <c:numFmt formatCode="General" sourceLinked="0"/>
        <c:majorTickMark val="none"/>
        <c:minorTickMark val="none"/>
        <c:tickLblPos val="high"/>
        <c:spPr>
          <a:ln w="12700" cap="flat">
            <a:noFill/>
            <a:miter lim="400000"/>
          </a:ln>
        </c:spPr>
        <c:txPr>
          <a:bodyPr rot="0"/>
          <a:lstStyle/>
          <a:p>
            <a:pPr>
              <a:defRPr sz="800" b="1" i="0" u="none" strike="noStrike" spc="200" baseline="0">
                <a:solidFill>
                  <a:schemeClr val="bg2"/>
                </a:solidFill>
                <a:latin typeface="Acherus Grotesque" charset="0"/>
                <a:ea typeface="Acherus Grotesque" charset="0"/>
                <a:cs typeface="Acherus Grotesque" charset="0"/>
              </a:defRPr>
            </a:pPr>
            <a:endParaRPr lang="en-US"/>
          </a:p>
        </c:txPr>
        <c:crossAx val="-2060020192"/>
        <c:crosses val="autoZero"/>
        <c:crossBetween val="midCat"/>
        <c:majorUnit val="25"/>
        <c:minorUnit val="12.5"/>
      </c:valAx>
      <c:serAx>
        <c:axId val="-2060036880"/>
        <c:scaling>
          <c:orientation val="minMax"/>
        </c:scaling>
        <c:delete val="1"/>
        <c:axPos val="b"/>
        <c:majorTickMark val="out"/>
        <c:minorTickMark val="none"/>
        <c:tickLblPos val="nextTo"/>
        <c:crossAx val="-2060033280"/>
        <c:crosses val="autoZero"/>
      </c:serAx>
    </c:plotArea>
    <c:plotVisOnly val="1"/>
    <c:dispBlanksAs val="gap"/>
    <c:showDLblsOverMax val="1"/>
  </c:chart>
  <c:spPr>
    <a:noFill/>
    <a:ln>
      <a:noFill/>
    </a:ln>
    <a:effectLst/>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view3D>
      <c:rotX val="15"/>
      <c:rotY val="20"/>
      <c:rAngAx val="0"/>
    </c:view3D>
    <c:floor>
      <c:thickness val="0"/>
    </c:floor>
    <c:sideWall>
      <c:thickness val="0"/>
      <c:spPr>
        <a:noFill/>
        <a:ln w="12700" cap="flat">
          <a:noFill/>
          <a:miter lim="400000"/>
        </a:ln>
        <a:effectLst/>
      </c:spPr>
    </c:sideWall>
    <c:backWall>
      <c:thickness val="0"/>
      <c:spPr>
        <a:noFill/>
        <a:ln w="12700" cap="flat">
          <a:noFill/>
          <a:miter lim="400000"/>
        </a:ln>
        <a:effectLst/>
      </c:spPr>
    </c:backWall>
    <c:plotArea>
      <c:layout>
        <c:manualLayout>
          <c:layoutTarget val="inner"/>
          <c:xMode val="edge"/>
          <c:yMode val="edge"/>
          <c:x val="0.22209257461137699"/>
          <c:y val="0.23767126005016101"/>
          <c:w val="0.72844299999999995"/>
          <c:h val="0.503637"/>
        </c:manualLayout>
      </c:layout>
      <c:surface3DChart>
        <c:wireframe val="1"/>
        <c:ser>
          <c:idx val="1"/>
          <c:order val="0"/>
          <c:tx>
            <c:strRef>
              <c:f>Sheet1!$A$3</c:f>
              <c:strCache>
                <c:ptCount val="1"/>
                <c:pt idx="0">
                  <c:v>Region 2</c:v>
                </c:pt>
              </c:strCache>
            </c:strRef>
          </c:tx>
          <c:spPr>
            <a:effectLst/>
          </c:spPr>
          <c:cat>
            <c:strRef>
              <c:f>Sheet1!$B$1:$E$1</c:f>
              <c:strCache>
                <c:ptCount val="4"/>
                <c:pt idx="0">
                  <c:v>April</c:v>
                </c:pt>
                <c:pt idx="1">
                  <c:v>May</c:v>
                </c:pt>
                <c:pt idx="2">
                  <c:v>June</c:v>
                </c:pt>
                <c:pt idx="3">
                  <c:v>July</c:v>
                </c:pt>
              </c:strCache>
            </c:strRef>
          </c:cat>
          <c:val>
            <c:numRef>
              <c:f>Sheet1!$B$3:$E$3</c:f>
              <c:numCache>
                <c:formatCode>General</c:formatCode>
                <c:ptCount val="4"/>
                <c:pt idx="0">
                  <c:v>55</c:v>
                </c:pt>
                <c:pt idx="1">
                  <c:v>43</c:v>
                </c:pt>
                <c:pt idx="2">
                  <c:v>70</c:v>
                </c:pt>
                <c:pt idx="3">
                  <c:v>58</c:v>
                </c:pt>
              </c:numCache>
            </c:numRef>
          </c:val>
          <c:extLst>
            <c:ext xmlns:c16="http://schemas.microsoft.com/office/drawing/2014/chart" uri="{C3380CC4-5D6E-409C-BE32-E72D297353CC}">
              <c16:uniqueId val="{00000001-EB0D-574B-AE72-27B6CA502719}"/>
            </c:ext>
          </c:extLst>
        </c:ser>
        <c:ser>
          <c:idx val="2"/>
          <c:order val="1"/>
          <c:tx>
            <c:strRef>
              <c:f>Sheet1!$A$4</c:f>
              <c:strCache>
                <c:ptCount val="1"/>
                <c:pt idx="0">
                  <c:v>Region 3 </c:v>
                </c:pt>
              </c:strCache>
            </c:strRef>
          </c:tx>
          <c:spPr>
            <a:effectLst/>
          </c:spPr>
          <c:cat>
            <c:strRef>
              <c:f>Sheet1!$B$1:$E$1</c:f>
              <c:strCache>
                <c:ptCount val="4"/>
                <c:pt idx="0">
                  <c:v>April</c:v>
                </c:pt>
                <c:pt idx="1">
                  <c:v>May</c:v>
                </c:pt>
                <c:pt idx="2">
                  <c:v>June</c:v>
                </c:pt>
                <c:pt idx="3">
                  <c:v>July</c:v>
                </c:pt>
              </c:strCache>
            </c:strRef>
          </c:cat>
          <c:val>
            <c:numRef>
              <c:f>Sheet1!$B$4:$E$4</c:f>
              <c:numCache>
                <c:formatCode>General</c:formatCode>
                <c:ptCount val="4"/>
                <c:pt idx="0">
                  <c:v>77</c:v>
                </c:pt>
                <c:pt idx="1">
                  <c:v>32</c:v>
                </c:pt>
                <c:pt idx="2">
                  <c:v>45</c:v>
                </c:pt>
                <c:pt idx="3">
                  <c:v>23</c:v>
                </c:pt>
              </c:numCache>
            </c:numRef>
          </c:val>
          <c:extLst>
            <c:ext xmlns:c16="http://schemas.microsoft.com/office/drawing/2014/chart" uri="{C3380CC4-5D6E-409C-BE32-E72D297353CC}">
              <c16:uniqueId val="{00000002-EB0D-574B-AE72-27B6CA502719}"/>
            </c:ext>
          </c:extLst>
        </c:ser>
        <c:bandFmts/>
        <c:axId val="-2124606816"/>
        <c:axId val="-2124603760"/>
        <c:axId val="-2124612928"/>
      </c:surface3DChart>
      <c:catAx>
        <c:axId val="-2124606816"/>
        <c:scaling>
          <c:orientation val="maxMin"/>
        </c:scaling>
        <c:delete val="0"/>
        <c:axPos val="b"/>
        <c:numFmt formatCode="General" sourceLinked="0"/>
        <c:majorTickMark val="none"/>
        <c:minorTickMark val="none"/>
        <c:tickLblPos val="nextTo"/>
        <c:spPr>
          <a:ln w="12700" cap="flat">
            <a:noFill/>
            <a:miter lim="400000"/>
          </a:ln>
        </c:spPr>
        <c:txPr>
          <a:bodyPr rot="0"/>
          <a:lstStyle/>
          <a:p>
            <a:pPr>
              <a:defRPr sz="1000" b="1" i="0" u="none" strike="noStrike" cap="all" spc="200" baseline="0">
                <a:solidFill>
                  <a:schemeClr val="bg2"/>
                </a:solidFill>
                <a:latin typeface="Acherus Grotesque Regular" charset="0"/>
              </a:defRPr>
            </a:pPr>
            <a:endParaRPr lang="en-US"/>
          </a:p>
        </c:txPr>
        <c:crossAx val="-2124603760"/>
        <c:crosses val="autoZero"/>
        <c:auto val="1"/>
        <c:lblAlgn val="ctr"/>
        <c:lblOffset val="100"/>
        <c:noMultiLvlLbl val="1"/>
      </c:catAx>
      <c:valAx>
        <c:axId val="-2124603760"/>
        <c:scaling>
          <c:orientation val="minMax"/>
        </c:scaling>
        <c:delete val="0"/>
        <c:axPos val="r"/>
        <c:majorGridlines>
          <c:spPr>
            <a:ln w="6350" cap="flat">
              <a:solidFill>
                <a:schemeClr val="tx2">
                  <a:alpha val="50000"/>
                </a:schemeClr>
              </a:solidFill>
              <a:prstDash val="dash"/>
              <a:miter lim="800000"/>
            </a:ln>
          </c:spPr>
        </c:majorGridlines>
        <c:numFmt formatCode="General" sourceLinked="0"/>
        <c:majorTickMark val="none"/>
        <c:minorTickMark val="none"/>
        <c:tickLblPos val="high"/>
        <c:spPr>
          <a:ln w="12700" cap="flat">
            <a:noFill/>
            <a:miter lim="400000"/>
          </a:ln>
        </c:spPr>
        <c:txPr>
          <a:bodyPr rot="0"/>
          <a:lstStyle/>
          <a:p>
            <a:pPr>
              <a:defRPr sz="800" b="1" i="0" u="none" strike="noStrike" spc="200" baseline="0">
                <a:solidFill>
                  <a:schemeClr val="bg2"/>
                </a:solidFill>
                <a:latin typeface="Acherus Grotesque" charset="0"/>
                <a:ea typeface="Acherus Grotesque" charset="0"/>
                <a:cs typeface="Acherus Grotesque" charset="0"/>
              </a:defRPr>
            </a:pPr>
            <a:endParaRPr lang="en-US"/>
          </a:p>
        </c:txPr>
        <c:crossAx val="-2124606816"/>
        <c:crosses val="autoZero"/>
        <c:crossBetween val="midCat"/>
        <c:majorUnit val="25"/>
        <c:minorUnit val="12.5"/>
      </c:valAx>
      <c:serAx>
        <c:axId val="-2124612928"/>
        <c:scaling>
          <c:orientation val="minMax"/>
        </c:scaling>
        <c:delete val="1"/>
        <c:axPos val="b"/>
        <c:majorTickMark val="out"/>
        <c:minorTickMark val="none"/>
        <c:tickLblPos val="nextTo"/>
        <c:crossAx val="-2124603760"/>
        <c:crosses val="autoZero"/>
      </c:serAx>
    </c:plotArea>
    <c:plotVisOnly val="1"/>
    <c:dispBlanksAs val="gap"/>
    <c:showDLblsOverMax val="1"/>
  </c:chart>
  <c:spPr>
    <a:noFill/>
    <a:ln>
      <a:noFill/>
    </a:ln>
    <a:effectLst/>
  </c:sp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view3D>
      <c:rotX val="15"/>
      <c:rotY val="20"/>
      <c:rAngAx val="0"/>
    </c:view3D>
    <c:floor>
      <c:thickness val="0"/>
    </c:floor>
    <c:sideWall>
      <c:thickness val="0"/>
      <c:spPr>
        <a:noFill/>
        <a:ln w="12700" cap="flat">
          <a:noFill/>
          <a:miter lim="400000"/>
        </a:ln>
        <a:effectLst/>
      </c:spPr>
    </c:sideWall>
    <c:backWall>
      <c:thickness val="0"/>
      <c:spPr>
        <a:noFill/>
        <a:ln w="12700" cap="flat">
          <a:noFill/>
          <a:miter lim="400000"/>
        </a:ln>
        <a:effectLst/>
      </c:spPr>
    </c:backWall>
    <c:plotArea>
      <c:layout>
        <c:manualLayout>
          <c:layoutTarget val="inner"/>
          <c:xMode val="edge"/>
          <c:yMode val="edge"/>
          <c:x val="0.22209257461137699"/>
          <c:y val="0.23767126005016101"/>
          <c:w val="0.72844299999999995"/>
          <c:h val="0.503637"/>
        </c:manualLayout>
      </c:layout>
      <c:surface3DChart>
        <c:wireframe val="1"/>
        <c:ser>
          <c:idx val="1"/>
          <c:order val="0"/>
          <c:tx>
            <c:strRef>
              <c:f>Sheet1!$A$3</c:f>
              <c:strCache>
                <c:ptCount val="1"/>
                <c:pt idx="0">
                  <c:v>Region 2</c:v>
                </c:pt>
              </c:strCache>
            </c:strRef>
          </c:tx>
          <c:spPr>
            <a:effectLst/>
          </c:spPr>
          <c:cat>
            <c:strRef>
              <c:f>Sheet1!$B$1:$E$1</c:f>
              <c:strCache>
                <c:ptCount val="4"/>
                <c:pt idx="0">
                  <c:v>April</c:v>
                </c:pt>
                <c:pt idx="1">
                  <c:v>May</c:v>
                </c:pt>
                <c:pt idx="2">
                  <c:v>June</c:v>
                </c:pt>
                <c:pt idx="3">
                  <c:v>July</c:v>
                </c:pt>
              </c:strCache>
            </c:strRef>
          </c:cat>
          <c:val>
            <c:numRef>
              <c:f>Sheet1!$B$3:$E$3</c:f>
              <c:numCache>
                <c:formatCode>General</c:formatCode>
                <c:ptCount val="4"/>
                <c:pt idx="0">
                  <c:v>55</c:v>
                </c:pt>
                <c:pt idx="1">
                  <c:v>43</c:v>
                </c:pt>
                <c:pt idx="2">
                  <c:v>70</c:v>
                </c:pt>
                <c:pt idx="3">
                  <c:v>58</c:v>
                </c:pt>
              </c:numCache>
            </c:numRef>
          </c:val>
          <c:extLst>
            <c:ext xmlns:c16="http://schemas.microsoft.com/office/drawing/2014/chart" uri="{C3380CC4-5D6E-409C-BE32-E72D297353CC}">
              <c16:uniqueId val="{00000001-EB0D-574B-AE72-27B6CA502719}"/>
            </c:ext>
          </c:extLst>
        </c:ser>
        <c:ser>
          <c:idx val="2"/>
          <c:order val="1"/>
          <c:tx>
            <c:strRef>
              <c:f>Sheet1!$A$4</c:f>
              <c:strCache>
                <c:ptCount val="1"/>
                <c:pt idx="0">
                  <c:v>Region 3 </c:v>
                </c:pt>
              </c:strCache>
            </c:strRef>
          </c:tx>
          <c:spPr>
            <a:effectLst/>
          </c:spPr>
          <c:cat>
            <c:strRef>
              <c:f>Sheet1!$B$1:$E$1</c:f>
              <c:strCache>
                <c:ptCount val="4"/>
                <c:pt idx="0">
                  <c:v>April</c:v>
                </c:pt>
                <c:pt idx="1">
                  <c:v>May</c:v>
                </c:pt>
                <c:pt idx="2">
                  <c:v>June</c:v>
                </c:pt>
                <c:pt idx="3">
                  <c:v>July</c:v>
                </c:pt>
              </c:strCache>
            </c:strRef>
          </c:cat>
          <c:val>
            <c:numRef>
              <c:f>Sheet1!$B$4:$E$4</c:f>
              <c:numCache>
                <c:formatCode>General</c:formatCode>
                <c:ptCount val="4"/>
                <c:pt idx="0">
                  <c:v>77</c:v>
                </c:pt>
                <c:pt idx="1">
                  <c:v>32</c:v>
                </c:pt>
                <c:pt idx="2">
                  <c:v>45</c:v>
                </c:pt>
                <c:pt idx="3">
                  <c:v>23</c:v>
                </c:pt>
              </c:numCache>
            </c:numRef>
          </c:val>
          <c:extLst>
            <c:ext xmlns:c16="http://schemas.microsoft.com/office/drawing/2014/chart" uri="{C3380CC4-5D6E-409C-BE32-E72D297353CC}">
              <c16:uniqueId val="{00000002-EB0D-574B-AE72-27B6CA502719}"/>
            </c:ext>
          </c:extLst>
        </c:ser>
        <c:bandFmts/>
        <c:axId val="-2050302880"/>
        <c:axId val="-2050316016"/>
        <c:axId val="-2050319776"/>
      </c:surface3DChart>
      <c:catAx>
        <c:axId val="-2050302880"/>
        <c:scaling>
          <c:orientation val="maxMin"/>
        </c:scaling>
        <c:delete val="0"/>
        <c:axPos val="b"/>
        <c:numFmt formatCode="General" sourceLinked="0"/>
        <c:majorTickMark val="none"/>
        <c:minorTickMark val="none"/>
        <c:tickLblPos val="nextTo"/>
        <c:spPr>
          <a:ln w="12700" cap="flat">
            <a:noFill/>
            <a:miter lim="400000"/>
          </a:ln>
        </c:spPr>
        <c:txPr>
          <a:bodyPr rot="0"/>
          <a:lstStyle/>
          <a:p>
            <a:pPr>
              <a:defRPr sz="1000" b="1" i="0" u="none" strike="noStrike" cap="all" spc="200" baseline="0">
                <a:solidFill>
                  <a:schemeClr val="bg2"/>
                </a:solidFill>
                <a:latin typeface="Acherus Grotesque Regular" charset="0"/>
              </a:defRPr>
            </a:pPr>
            <a:endParaRPr lang="en-US"/>
          </a:p>
        </c:txPr>
        <c:crossAx val="-2050316016"/>
        <c:crosses val="autoZero"/>
        <c:auto val="1"/>
        <c:lblAlgn val="ctr"/>
        <c:lblOffset val="100"/>
        <c:noMultiLvlLbl val="1"/>
      </c:catAx>
      <c:valAx>
        <c:axId val="-2050316016"/>
        <c:scaling>
          <c:orientation val="minMax"/>
        </c:scaling>
        <c:delete val="0"/>
        <c:axPos val="r"/>
        <c:majorGridlines>
          <c:spPr>
            <a:ln w="6350" cap="flat">
              <a:solidFill>
                <a:schemeClr val="tx2">
                  <a:alpha val="50000"/>
                </a:schemeClr>
              </a:solidFill>
              <a:prstDash val="dash"/>
              <a:miter lim="800000"/>
            </a:ln>
          </c:spPr>
        </c:majorGridlines>
        <c:numFmt formatCode="General" sourceLinked="0"/>
        <c:majorTickMark val="none"/>
        <c:minorTickMark val="none"/>
        <c:tickLblPos val="high"/>
        <c:spPr>
          <a:ln w="12700" cap="flat">
            <a:noFill/>
            <a:miter lim="400000"/>
          </a:ln>
        </c:spPr>
        <c:txPr>
          <a:bodyPr rot="0"/>
          <a:lstStyle/>
          <a:p>
            <a:pPr>
              <a:defRPr sz="800" b="1" i="0" u="none" strike="noStrike" spc="200" baseline="0">
                <a:solidFill>
                  <a:schemeClr val="bg2"/>
                </a:solidFill>
                <a:latin typeface="Acherus Grotesque" charset="0"/>
                <a:ea typeface="Acherus Grotesque" charset="0"/>
                <a:cs typeface="Acherus Grotesque" charset="0"/>
              </a:defRPr>
            </a:pPr>
            <a:endParaRPr lang="en-US"/>
          </a:p>
        </c:txPr>
        <c:crossAx val="-2050302880"/>
        <c:crosses val="autoZero"/>
        <c:crossBetween val="midCat"/>
        <c:majorUnit val="25"/>
        <c:minorUnit val="12.5"/>
      </c:valAx>
      <c:serAx>
        <c:axId val="-2050319776"/>
        <c:scaling>
          <c:orientation val="minMax"/>
        </c:scaling>
        <c:delete val="1"/>
        <c:axPos val="b"/>
        <c:majorTickMark val="out"/>
        <c:minorTickMark val="none"/>
        <c:tickLblPos val="nextTo"/>
        <c:crossAx val="-2050316016"/>
        <c:crosses val="autoZero"/>
      </c:serAx>
    </c:plotArea>
    <c:plotVisOnly val="1"/>
    <c:dispBlanksAs val="gap"/>
    <c:showDLblsOverMax val="1"/>
  </c:chart>
  <c:spPr>
    <a:noFill/>
    <a:ln>
      <a:noFill/>
    </a:ln>
    <a:effectLst/>
  </c:sp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48CE1C-C3CC-4A48-BE6B-1B51A7E1C09E}" type="doc">
      <dgm:prSet loTypeId="urn:microsoft.com/office/officeart/2005/8/layout/chevron1" loCatId="process" qsTypeId="urn:microsoft.com/office/officeart/2005/8/quickstyle/simple1" qsCatId="simple" csTypeId="urn:microsoft.com/office/officeart/2005/8/colors/accent1_2" csCatId="accent1" phldr="1"/>
      <dgm:spPr/>
    </dgm:pt>
    <dgm:pt modelId="{25E9A7EC-C3A6-4ACA-AAD7-3EF60F912291}">
      <dgm:prSet phldrT="[Text]" custT="1"/>
      <dgm:spPr>
        <a:solidFill>
          <a:srgbClr val="E5E1E6"/>
        </a:solidFill>
        <a:ln w="6350">
          <a:noFill/>
          <a:prstDash val="dash"/>
        </a:ln>
      </dgm:spPr>
      <dgm:t>
        <a:bodyPr/>
        <a:lstStyle/>
        <a:p>
          <a:r>
            <a:rPr lang="en-US" sz="1400" b="1" i="0" cap="all" spc="200" baseline="0" dirty="0">
              <a:solidFill>
                <a:srgbClr val="861F41"/>
              </a:solidFill>
              <a:latin typeface="Acherus Grotesque" charset="0"/>
              <a:ea typeface="Woodford Bourne" charset="0"/>
              <a:cs typeface="Woodford Bourne" charset="0"/>
            </a:rPr>
            <a:t>Step 1</a:t>
          </a:r>
        </a:p>
      </dgm:t>
    </dgm:pt>
    <dgm:pt modelId="{EE3F490F-335A-4FB2-A281-9B1AFA6014B9}" type="parTrans" cxnId="{B5C3C102-77B8-4916-9A0D-81C85AFE1BF3}">
      <dgm:prSet/>
      <dgm:spPr/>
      <dgm:t>
        <a:bodyPr/>
        <a:lstStyle/>
        <a:p>
          <a:endParaRPr lang="en-US"/>
        </a:p>
      </dgm:t>
    </dgm:pt>
    <dgm:pt modelId="{672E50A5-4823-4BC1-A622-CC9DADB35A1B}" type="sibTrans" cxnId="{B5C3C102-77B8-4916-9A0D-81C85AFE1BF3}">
      <dgm:prSet/>
      <dgm:spPr/>
      <dgm:t>
        <a:bodyPr/>
        <a:lstStyle/>
        <a:p>
          <a:endParaRPr lang="en-US"/>
        </a:p>
      </dgm:t>
    </dgm:pt>
    <dgm:pt modelId="{BF40764B-FCAA-44E7-AEBD-413F54A951B8}">
      <dgm:prSet phldrT="[Text]" custT="1"/>
      <dgm:spPr>
        <a:solidFill>
          <a:srgbClr val="E5E1E6"/>
        </a:solidFill>
        <a:ln w="25400">
          <a:noFill/>
        </a:ln>
        <a:effectLst/>
      </dgm:spPr>
      <dgm:t>
        <a:bodyPr/>
        <a:lstStyle/>
        <a:p>
          <a:r>
            <a:rPr lang="en-US" sz="1400" b="1" i="0" cap="all" spc="200" baseline="0" dirty="0">
              <a:solidFill>
                <a:srgbClr val="861F41"/>
              </a:solidFill>
              <a:latin typeface="Acherus Grotesque" charset="0"/>
              <a:ea typeface="Woodford Bourne" charset="0"/>
              <a:cs typeface="Woodford Bourne" charset="0"/>
            </a:rPr>
            <a:t>Step 3</a:t>
          </a:r>
        </a:p>
      </dgm:t>
    </dgm:pt>
    <dgm:pt modelId="{AD9B2DCC-90E3-461C-849D-48F6265E3C39}" type="parTrans" cxnId="{F74997F6-3D20-4B4F-9778-DEF8D75691BD}">
      <dgm:prSet/>
      <dgm:spPr/>
      <dgm:t>
        <a:bodyPr/>
        <a:lstStyle/>
        <a:p>
          <a:endParaRPr lang="en-US"/>
        </a:p>
      </dgm:t>
    </dgm:pt>
    <dgm:pt modelId="{2124D726-1F75-4E9A-93C6-C967E03DA560}" type="sibTrans" cxnId="{F74997F6-3D20-4B4F-9778-DEF8D75691BD}">
      <dgm:prSet/>
      <dgm:spPr/>
      <dgm:t>
        <a:bodyPr/>
        <a:lstStyle/>
        <a:p>
          <a:endParaRPr lang="en-US"/>
        </a:p>
      </dgm:t>
    </dgm:pt>
    <dgm:pt modelId="{0C49EF50-0910-4B55-AB40-D32898F598A4}">
      <dgm:prSet phldrT="[Text]" custT="1"/>
      <dgm:spPr>
        <a:solidFill>
          <a:srgbClr val="E5E1E6"/>
        </a:solidFill>
        <a:ln w="25400">
          <a:noFill/>
        </a:ln>
      </dgm:spPr>
      <dgm:t>
        <a:bodyPr/>
        <a:lstStyle/>
        <a:p>
          <a:r>
            <a:rPr lang="en-US" sz="1400" b="1" i="0" cap="all" spc="200" baseline="0" dirty="0">
              <a:solidFill>
                <a:srgbClr val="861F41"/>
              </a:solidFill>
              <a:latin typeface="Acherus Grotesque" charset="0"/>
              <a:ea typeface="Woodford Bourne" charset="0"/>
              <a:cs typeface="Woodford Bourne" charset="0"/>
            </a:rPr>
            <a:t>Step 4</a:t>
          </a:r>
        </a:p>
      </dgm:t>
    </dgm:pt>
    <dgm:pt modelId="{51195A84-67C0-46AE-9021-87FE9192C5D1}" type="parTrans" cxnId="{F3DCEF95-9C4A-4B2F-A6FE-51ABBCC5A567}">
      <dgm:prSet/>
      <dgm:spPr/>
      <dgm:t>
        <a:bodyPr/>
        <a:lstStyle/>
        <a:p>
          <a:endParaRPr lang="en-US"/>
        </a:p>
      </dgm:t>
    </dgm:pt>
    <dgm:pt modelId="{F8B103EF-0050-4120-A6A7-646FB3463315}" type="sibTrans" cxnId="{F3DCEF95-9C4A-4B2F-A6FE-51ABBCC5A567}">
      <dgm:prSet/>
      <dgm:spPr/>
      <dgm:t>
        <a:bodyPr/>
        <a:lstStyle/>
        <a:p>
          <a:endParaRPr lang="en-US"/>
        </a:p>
      </dgm:t>
    </dgm:pt>
    <dgm:pt modelId="{ACDA42E9-D585-4F93-9C84-41472DDA84D9}">
      <dgm:prSet phldrT="[Text]" custT="1"/>
      <dgm:spPr>
        <a:solidFill>
          <a:srgbClr val="E5E1E6"/>
        </a:solidFill>
        <a:ln w="6350">
          <a:noFill/>
          <a:prstDash val="dash"/>
        </a:ln>
      </dgm:spPr>
      <dgm:t>
        <a:bodyPr/>
        <a:lstStyle/>
        <a:p>
          <a:r>
            <a:rPr lang="en-US" sz="1400" b="1" i="0" cap="all" spc="200" baseline="0" dirty="0">
              <a:solidFill>
                <a:srgbClr val="861F41"/>
              </a:solidFill>
              <a:latin typeface="Acherus Grotesque" charset="0"/>
              <a:ea typeface="Woodford Bourne" charset="0"/>
              <a:cs typeface="Woodford Bourne" charset="0"/>
            </a:rPr>
            <a:t>Step 2</a:t>
          </a:r>
        </a:p>
      </dgm:t>
    </dgm:pt>
    <dgm:pt modelId="{559715B5-5DDE-4CB3-A75A-62AEC7CAEFFF}" type="parTrans" cxnId="{D7EBB97F-F3B2-4B04-9688-31C57D94AD54}">
      <dgm:prSet/>
      <dgm:spPr/>
      <dgm:t>
        <a:bodyPr/>
        <a:lstStyle/>
        <a:p>
          <a:endParaRPr lang="en-US"/>
        </a:p>
      </dgm:t>
    </dgm:pt>
    <dgm:pt modelId="{3E4A059C-EE7B-434A-9594-69D6AD8A03C2}" type="sibTrans" cxnId="{D7EBB97F-F3B2-4B04-9688-31C57D94AD54}">
      <dgm:prSet/>
      <dgm:spPr/>
      <dgm:t>
        <a:bodyPr/>
        <a:lstStyle/>
        <a:p>
          <a:endParaRPr lang="en-US"/>
        </a:p>
      </dgm:t>
    </dgm:pt>
    <dgm:pt modelId="{AD5F895B-4E5E-4D8F-B36C-329A6334884A}" type="pres">
      <dgm:prSet presAssocID="{F248CE1C-C3CC-4A48-BE6B-1B51A7E1C09E}" presName="Name0" presStyleCnt="0">
        <dgm:presLayoutVars>
          <dgm:dir/>
          <dgm:animLvl val="lvl"/>
          <dgm:resizeHandles val="exact"/>
        </dgm:presLayoutVars>
      </dgm:prSet>
      <dgm:spPr/>
    </dgm:pt>
    <dgm:pt modelId="{BC5C9942-116C-40CF-8A3B-056CD2837B1B}" type="pres">
      <dgm:prSet presAssocID="{25E9A7EC-C3A6-4ACA-AAD7-3EF60F912291}" presName="parTxOnly" presStyleLbl="node1" presStyleIdx="0" presStyleCnt="4">
        <dgm:presLayoutVars>
          <dgm:chMax val="0"/>
          <dgm:chPref val="0"/>
          <dgm:bulletEnabled val="1"/>
        </dgm:presLayoutVars>
      </dgm:prSet>
      <dgm:spPr/>
    </dgm:pt>
    <dgm:pt modelId="{9E9F1775-24F4-4D93-9E12-606CD14E06A0}" type="pres">
      <dgm:prSet presAssocID="{672E50A5-4823-4BC1-A622-CC9DADB35A1B}" presName="parTxOnlySpace" presStyleCnt="0"/>
      <dgm:spPr/>
    </dgm:pt>
    <dgm:pt modelId="{A8BC982F-EE18-46A6-88BC-D5AA38B79CCD}" type="pres">
      <dgm:prSet presAssocID="{ACDA42E9-D585-4F93-9C84-41472DDA84D9}" presName="parTxOnly" presStyleLbl="node1" presStyleIdx="1" presStyleCnt="4">
        <dgm:presLayoutVars>
          <dgm:chMax val="0"/>
          <dgm:chPref val="0"/>
          <dgm:bulletEnabled val="1"/>
        </dgm:presLayoutVars>
      </dgm:prSet>
      <dgm:spPr/>
    </dgm:pt>
    <dgm:pt modelId="{B339867F-F541-4962-9765-993313D9EC0C}" type="pres">
      <dgm:prSet presAssocID="{3E4A059C-EE7B-434A-9594-69D6AD8A03C2}" presName="parTxOnlySpace" presStyleCnt="0"/>
      <dgm:spPr/>
    </dgm:pt>
    <dgm:pt modelId="{BED79BD0-53F0-4A81-9EFC-06B1FF127DC6}" type="pres">
      <dgm:prSet presAssocID="{BF40764B-FCAA-44E7-AEBD-413F54A951B8}" presName="parTxOnly" presStyleLbl="node1" presStyleIdx="2" presStyleCnt="4">
        <dgm:presLayoutVars>
          <dgm:chMax val="0"/>
          <dgm:chPref val="0"/>
          <dgm:bulletEnabled val="1"/>
        </dgm:presLayoutVars>
      </dgm:prSet>
      <dgm:spPr/>
    </dgm:pt>
    <dgm:pt modelId="{DD23A732-B98A-4AED-8ED1-A9B29A0AC6FE}" type="pres">
      <dgm:prSet presAssocID="{2124D726-1F75-4E9A-93C6-C967E03DA560}" presName="parTxOnlySpace" presStyleCnt="0"/>
      <dgm:spPr/>
    </dgm:pt>
    <dgm:pt modelId="{CDC0A61C-B175-4043-972C-7F2A2447DB4C}" type="pres">
      <dgm:prSet presAssocID="{0C49EF50-0910-4B55-AB40-D32898F598A4}" presName="parTxOnly" presStyleLbl="node1" presStyleIdx="3" presStyleCnt="4">
        <dgm:presLayoutVars>
          <dgm:chMax val="0"/>
          <dgm:chPref val="0"/>
          <dgm:bulletEnabled val="1"/>
        </dgm:presLayoutVars>
      </dgm:prSet>
      <dgm:spPr/>
    </dgm:pt>
  </dgm:ptLst>
  <dgm:cxnLst>
    <dgm:cxn modelId="{B5C3C102-77B8-4916-9A0D-81C85AFE1BF3}" srcId="{F248CE1C-C3CC-4A48-BE6B-1B51A7E1C09E}" destId="{25E9A7EC-C3A6-4ACA-AAD7-3EF60F912291}" srcOrd="0" destOrd="0" parTransId="{EE3F490F-335A-4FB2-A281-9B1AFA6014B9}" sibTransId="{672E50A5-4823-4BC1-A622-CC9DADB35A1B}"/>
    <dgm:cxn modelId="{976FED0F-F1D0-F344-AAF6-5A2B77A954E6}" type="presOf" srcId="{BF40764B-FCAA-44E7-AEBD-413F54A951B8}" destId="{BED79BD0-53F0-4A81-9EFC-06B1FF127DC6}" srcOrd="0" destOrd="0" presId="urn:microsoft.com/office/officeart/2005/8/layout/chevron1"/>
    <dgm:cxn modelId="{F42C355F-8696-E248-AAF7-09F4FD3621AE}" type="presOf" srcId="{0C49EF50-0910-4B55-AB40-D32898F598A4}" destId="{CDC0A61C-B175-4043-972C-7F2A2447DB4C}" srcOrd="0" destOrd="0" presId="urn:microsoft.com/office/officeart/2005/8/layout/chevron1"/>
    <dgm:cxn modelId="{D7EBB97F-F3B2-4B04-9688-31C57D94AD54}" srcId="{F248CE1C-C3CC-4A48-BE6B-1B51A7E1C09E}" destId="{ACDA42E9-D585-4F93-9C84-41472DDA84D9}" srcOrd="1" destOrd="0" parTransId="{559715B5-5DDE-4CB3-A75A-62AEC7CAEFFF}" sibTransId="{3E4A059C-EE7B-434A-9594-69D6AD8A03C2}"/>
    <dgm:cxn modelId="{B072E292-4712-BD46-B473-2B9563EFF43F}" type="presOf" srcId="{25E9A7EC-C3A6-4ACA-AAD7-3EF60F912291}" destId="{BC5C9942-116C-40CF-8A3B-056CD2837B1B}" srcOrd="0" destOrd="0" presId="urn:microsoft.com/office/officeart/2005/8/layout/chevron1"/>
    <dgm:cxn modelId="{F3DCEF95-9C4A-4B2F-A6FE-51ABBCC5A567}" srcId="{F248CE1C-C3CC-4A48-BE6B-1B51A7E1C09E}" destId="{0C49EF50-0910-4B55-AB40-D32898F598A4}" srcOrd="3" destOrd="0" parTransId="{51195A84-67C0-46AE-9021-87FE9192C5D1}" sibTransId="{F8B103EF-0050-4120-A6A7-646FB3463315}"/>
    <dgm:cxn modelId="{02A176A1-2A49-D045-B0E1-2089070B6A7D}" type="presOf" srcId="{ACDA42E9-D585-4F93-9C84-41472DDA84D9}" destId="{A8BC982F-EE18-46A6-88BC-D5AA38B79CCD}" srcOrd="0" destOrd="0" presId="urn:microsoft.com/office/officeart/2005/8/layout/chevron1"/>
    <dgm:cxn modelId="{77FC1FE8-42F5-A845-9ACD-A5CAE7EBCA67}" type="presOf" srcId="{F248CE1C-C3CC-4A48-BE6B-1B51A7E1C09E}" destId="{AD5F895B-4E5E-4D8F-B36C-329A6334884A}" srcOrd="0" destOrd="0" presId="urn:microsoft.com/office/officeart/2005/8/layout/chevron1"/>
    <dgm:cxn modelId="{F74997F6-3D20-4B4F-9778-DEF8D75691BD}" srcId="{F248CE1C-C3CC-4A48-BE6B-1B51A7E1C09E}" destId="{BF40764B-FCAA-44E7-AEBD-413F54A951B8}" srcOrd="2" destOrd="0" parTransId="{AD9B2DCC-90E3-461C-849D-48F6265E3C39}" sibTransId="{2124D726-1F75-4E9A-93C6-C967E03DA560}"/>
    <dgm:cxn modelId="{1DF7FE20-5DE8-FF49-BB26-C02A5F1B2853}" type="presParOf" srcId="{AD5F895B-4E5E-4D8F-B36C-329A6334884A}" destId="{BC5C9942-116C-40CF-8A3B-056CD2837B1B}" srcOrd="0" destOrd="0" presId="urn:microsoft.com/office/officeart/2005/8/layout/chevron1"/>
    <dgm:cxn modelId="{C6E60CDA-7737-5842-B5D1-E74265159300}" type="presParOf" srcId="{AD5F895B-4E5E-4D8F-B36C-329A6334884A}" destId="{9E9F1775-24F4-4D93-9E12-606CD14E06A0}" srcOrd="1" destOrd="0" presId="urn:microsoft.com/office/officeart/2005/8/layout/chevron1"/>
    <dgm:cxn modelId="{EA526697-D36B-8347-A982-9A1E391E4E75}" type="presParOf" srcId="{AD5F895B-4E5E-4D8F-B36C-329A6334884A}" destId="{A8BC982F-EE18-46A6-88BC-D5AA38B79CCD}" srcOrd="2" destOrd="0" presId="urn:microsoft.com/office/officeart/2005/8/layout/chevron1"/>
    <dgm:cxn modelId="{79016709-D7BF-E945-B761-6749E7518B57}" type="presParOf" srcId="{AD5F895B-4E5E-4D8F-B36C-329A6334884A}" destId="{B339867F-F541-4962-9765-993313D9EC0C}" srcOrd="3" destOrd="0" presId="urn:microsoft.com/office/officeart/2005/8/layout/chevron1"/>
    <dgm:cxn modelId="{ECAF8EBE-183D-4C4F-A3B4-63BA821BC94C}" type="presParOf" srcId="{AD5F895B-4E5E-4D8F-B36C-329A6334884A}" destId="{BED79BD0-53F0-4A81-9EFC-06B1FF127DC6}" srcOrd="4" destOrd="0" presId="urn:microsoft.com/office/officeart/2005/8/layout/chevron1"/>
    <dgm:cxn modelId="{5E71D532-1F31-8444-8F55-FBF099B7C5BF}" type="presParOf" srcId="{AD5F895B-4E5E-4D8F-B36C-329A6334884A}" destId="{DD23A732-B98A-4AED-8ED1-A9B29A0AC6FE}" srcOrd="5" destOrd="0" presId="urn:microsoft.com/office/officeart/2005/8/layout/chevron1"/>
    <dgm:cxn modelId="{A6ACBBE9-044B-AA4D-83F7-65332A8F8468}" type="presParOf" srcId="{AD5F895B-4E5E-4D8F-B36C-329A6334884A}" destId="{CDC0A61C-B175-4043-972C-7F2A2447DB4C}" srcOrd="6" destOrd="0" presId="urn:microsoft.com/office/officeart/2005/8/layout/chevron1"/>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48CE1C-C3CC-4A48-BE6B-1B51A7E1C09E}" type="doc">
      <dgm:prSet loTypeId="urn:microsoft.com/office/officeart/2005/8/layout/chevron1" loCatId="process" qsTypeId="urn:microsoft.com/office/officeart/2005/8/quickstyle/simple1" qsCatId="simple" csTypeId="urn:microsoft.com/office/officeart/2005/8/colors/accent1_2" csCatId="accent1" phldr="1"/>
      <dgm:spPr/>
    </dgm:pt>
    <dgm:pt modelId="{25E9A7EC-C3A6-4ACA-AAD7-3EF60F912291}">
      <dgm:prSet phldrT="[Text]" custT="1"/>
      <dgm:spPr>
        <a:solidFill>
          <a:srgbClr val="E5E1E6"/>
        </a:solidFill>
        <a:ln w="6350">
          <a:noFill/>
          <a:prstDash val="dash"/>
        </a:ln>
      </dgm:spPr>
      <dgm:t>
        <a:bodyPr/>
        <a:lstStyle/>
        <a:p>
          <a:r>
            <a:rPr lang="en-US" sz="1400" b="1" i="0" cap="all" spc="200" baseline="0" dirty="0">
              <a:solidFill>
                <a:schemeClr val="bg2">
                  <a:lumMod val="75000"/>
                </a:schemeClr>
              </a:solidFill>
              <a:latin typeface="Acherus Grotesque" charset="0"/>
              <a:ea typeface="Woodford Bourne" charset="0"/>
              <a:cs typeface="Woodford Bourne" charset="0"/>
            </a:rPr>
            <a:t>Step 1</a:t>
          </a:r>
        </a:p>
      </dgm:t>
    </dgm:pt>
    <dgm:pt modelId="{EE3F490F-335A-4FB2-A281-9B1AFA6014B9}" type="parTrans" cxnId="{B5C3C102-77B8-4916-9A0D-81C85AFE1BF3}">
      <dgm:prSet/>
      <dgm:spPr/>
      <dgm:t>
        <a:bodyPr/>
        <a:lstStyle/>
        <a:p>
          <a:endParaRPr lang="en-US"/>
        </a:p>
      </dgm:t>
    </dgm:pt>
    <dgm:pt modelId="{672E50A5-4823-4BC1-A622-CC9DADB35A1B}" type="sibTrans" cxnId="{B5C3C102-77B8-4916-9A0D-81C85AFE1BF3}">
      <dgm:prSet/>
      <dgm:spPr/>
      <dgm:t>
        <a:bodyPr/>
        <a:lstStyle/>
        <a:p>
          <a:endParaRPr lang="en-US"/>
        </a:p>
      </dgm:t>
    </dgm:pt>
    <dgm:pt modelId="{BF40764B-FCAA-44E7-AEBD-413F54A951B8}">
      <dgm:prSet phldrT="[Text]" custT="1"/>
      <dgm:spPr>
        <a:solidFill>
          <a:srgbClr val="E5E1E6"/>
        </a:solidFill>
        <a:ln w="25400">
          <a:noFill/>
        </a:ln>
        <a:effectLst/>
      </dgm:spPr>
      <dgm:t>
        <a:bodyPr/>
        <a:lstStyle/>
        <a:p>
          <a:r>
            <a:rPr lang="en-US" sz="1400" b="1" i="0" cap="all" spc="200" baseline="0" dirty="0">
              <a:solidFill>
                <a:schemeClr val="bg2">
                  <a:lumMod val="75000"/>
                </a:schemeClr>
              </a:solidFill>
              <a:latin typeface="Acherus Grotesque" charset="0"/>
              <a:ea typeface="Woodford Bourne" charset="0"/>
              <a:cs typeface="Woodford Bourne" charset="0"/>
            </a:rPr>
            <a:t>Step 3</a:t>
          </a:r>
        </a:p>
      </dgm:t>
    </dgm:pt>
    <dgm:pt modelId="{AD9B2DCC-90E3-461C-849D-48F6265E3C39}" type="parTrans" cxnId="{F74997F6-3D20-4B4F-9778-DEF8D75691BD}">
      <dgm:prSet/>
      <dgm:spPr/>
      <dgm:t>
        <a:bodyPr/>
        <a:lstStyle/>
        <a:p>
          <a:endParaRPr lang="en-US"/>
        </a:p>
      </dgm:t>
    </dgm:pt>
    <dgm:pt modelId="{2124D726-1F75-4E9A-93C6-C967E03DA560}" type="sibTrans" cxnId="{F74997F6-3D20-4B4F-9778-DEF8D75691BD}">
      <dgm:prSet/>
      <dgm:spPr/>
      <dgm:t>
        <a:bodyPr/>
        <a:lstStyle/>
        <a:p>
          <a:endParaRPr lang="en-US"/>
        </a:p>
      </dgm:t>
    </dgm:pt>
    <dgm:pt modelId="{0C49EF50-0910-4B55-AB40-D32898F598A4}">
      <dgm:prSet phldrT="[Text]" custT="1"/>
      <dgm:spPr>
        <a:solidFill>
          <a:srgbClr val="E5E1E6"/>
        </a:solidFill>
        <a:ln w="25400">
          <a:noFill/>
        </a:ln>
      </dgm:spPr>
      <dgm:t>
        <a:bodyPr/>
        <a:lstStyle/>
        <a:p>
          <a:r>
            <a:rPr lang="en-US" sz="1400" b="1" i="0" cap="all" spc="200" baseline="0" dirty="0">
              <a:solidFill>
                <a:schemeClr val="bg2">
                  <a:lumMod val="75000"/>
                </a:schemeClr>
              </a:solidFill>
              <a:latin typeface="Acherus Grotesque" charset="0"/>
              <a:ea typeface="Woodford Bourne" charset="0"/>
              <a:cs typeface="Woodford Bourne" charset="0"/>
            </a:rPr>
            <a:t>Step 4</a:t>
          </a:r>
        </a:p>
      </dgm:t>
    </dgm:pt>
    <dgm:pt modelId="{51195A84-67C0-46AE-9021-87FE9192C5D1}" type="parTrans" cxnId="{F3DCEF95-9C4A-4B2F-A6FE-51ABBCC5A567}">
      <dgm:prSet/>
      <dgm:spPr/>
      <dgm:t>
        <a:bodyPr/>
        <a:lstStyle/>
        <a:p>
          <a:endParaRPr lang="en-US"/>
        </a:p>
      </dgm:t>
    </dgm:pt>
    <dgm:pt modelId="{F8B103EF-0050-4120-A6A7-646FB3463315}" type="sibTrans" cxnId="{F3DCEF95-9C4A-4B2F-A6FE-51ABBCC5A567}">
      <dgm:prSet/>
      <dgm:spPr/>
      <dgm:t>
        <a:bodyPr/>
        <a:lstStyle/>
        <a:p>
          <a:endParaRPr lang="en-US"/>
        </a:p>
      </dgm:t>
    </dgm:pt>
    <dgm:pt modelId="{ACDA42E9-D585-4F93-9C84-41472DDA84D9}">
      <dgm:prSet phldrT="[Text]" custT="1"/>
      <dgm:spPr>
        <a:solidFill>
          <a:srgbClr val="E5E1E6"/>
        </a:solidFill>
        <a:ln w="6350">
          <a:noFill/>
          <a:prstDash val="dash"/>
        </a:ln>
      </dgm:spPr>
      <dgm:t>
        <a:bodyPr/>
        <a:lstStyle/>
        <a:p>
          <a:r>
            <a:rPr lang="en-US" sz="1400" b="1" i="0" cap="all" spc="200" baseline="0" dirty="0">
              <a:solidFill>
                <a:schemeClr val="bg2">
                  <a:lumMod val="75000"/>
                </a:schemeClr>
              </a:solidFill>
              <a:latin typeface="Acherus Grotesque" charset="0"/>
              <a:ea typeface="Woodford Bourne" charset="0"/>
              <a:cs typeface="Woodford Bourne" charset="0"/>
            </a:rPr>
            <a:t>Step 2</a:t>
          </a:r>
        </a:p>
      </dgm:t>
    </dgm:pt>
    <dgm:pt modelId="{559715B5-5DDE-4CB3-A75A-62AEC7CAEFFF}" type="parTrans" cxnId="{D7EBB97F-F3B2-4B04-9688-31C57D94AD54}">
      <dgm:prSet/>
      <dgm:spPr/>
      <dgm:t>
        <a:bodyPr/>
        <a:lstStyle/>
        <a:p>
          <a:endParaRPr lang="en-US"/>
        </a:p>
      </dgm:t>
    </dgm:pt>
    <dgm:pt modelId="{3E4A059C-EE7B-434A-9594-69D6AD8A03C2}" type="sibTrans" cxnId="{D7EBB97F-F3B2-4B04-9688-31C57D94AD54}">
      <dgm:prSet/>
      <dgm:spPr/>
      <dgm:t>
        <a:bodyPr/>
        <a:lstStyle/>
        <a:p>
          <a:endParaRPr lang="en-US"/>
        </a:p>
      </dgm:t>
    </dgm:pt>
    <dgm:pt modelId="{AD5F895B-4E5E-4D8F-B36C-329A6334884A}" type="pres">
      <dgm:prSet presAssocID="{F248CE1C-C3CC-4A48-BE6B-1B51A7E1C09E}" presName="Name0" presStyleCnt="0">
        <dgm:presLayoutVars>
          <dgm:dir/>
          <dgm:animLvl val="lvl"/>
          <dgm:resizeHandles val="exact"/>
        </dgm:presLayoutVars>
      </dgm:prSet>
      <dgm:spPr/>
    </dgm:pt>
    <dgm:pt modelId="{BC5C9942-116C-40CF-8A3B-056CD2837B1B}" type="pres">
      <dgm:prSet presAssocID="{25E9A7EC-C3A6-4ACA-AAD7-3EF60F912291}" presName="parTxOnly" presStyleLbl="node1" presStyleIdx="0" presStyleCnt="4">
        <dgm:presLayoutVars>
          <dgm:chMax val="0"/>
          <dgm:chPref val="0"/>
          <dgm:bulletEnabled val="1"/>
        </dgm:presLayoutVars>
      </dgm:prSet>
      <dgm:spPr/>
    </dgm:pt>
    <dgm:pt modelId="{9E9F1775-24F4-4D93-9E12-606CD14E06A0}" type="pres">
      <dgm:prSet presAssocID="{672E50A5-4823-4BC1-A622-CC9DADB35A1B}" presName="parTxOnlySpace" presStyleCnt="0"/>
      <dgm:spPr/>
    </dgm:pt>
    <dgm:pt modelId="{A8BC982F-EE18-46A6-88BC-D5AA38B79CCD}" type="pres">
      <dgm:prSet presAssocID="{ACDA42E9-D585-4F93-9C84-41472DDA84D9}" presName="parTxOnly" presStyleLbl="node1" presStyleIdx="1" presStyleCnt="4">
        <dgm:presLayoutVars>
          <dgm:chMax val="0"/>
          <dgm:chPref val="0"/>
          <dgm:bulletEnabled val="1"/>
        </dgm:presLayoutVars>
      </dgm:prSet>
      <dgm:spPr/>
    </dgm:pt>
    <dgm:pt modelId="{B339867F-F541-4962-9765-993313D9EC0C}" type="pres">
      <dgm:prSet presAssocID="{3E4A059C-EE7B-434A-9594-69D6AD8A03C2}" presName="parTxOnlySpace" presStyleCnt="0"/>
      <dgm:spPr/>
    </dgm:pt>
    <dgm:pt modelId="{BED79BD0-53F0-4A81-9EFC-06B1FF127DC6}" type="pres">
      <dgm:prSet presAssocID="{BF40764B-FCAA-44E7-AEBD-413F54A951B8}" presName="parTxOnly" presStyleLbl="node1" presStyleIdx="2" presStyleCnt="4">
        <dgm:presLayoutVars>
          <dgm:chMax val="0"/>
          <dgm:chPref val="0"/>
          <dgm:bulletEnabled val="1"/>
        </dgm:presLayoutVars>
      </dgm:prSet>
      <dgm:spPr/>
    </dgm:pt>
    <dgm:pt modelId="{DD23A732-B98A-4AED-8ED1-A9B29A0AC6FE}" type="pres">
      <dgm:prSet presAssocID="{2124D726-1F75-4E9A-93C6-C967E03DA560}" presName="parTxOnlySpace" presStyleCnt="0"/>
      <dgm:spPr/>
    </dgm:pt>
    <dgm:pt modelId="{CDC0A61C-B175-4043-972C-7F2A2447DB4C}" type="pres">
      <dgm:prSet presAssocID="{0C49EF50-0910-4B55-AB40-D32898F598A4}" presName="parTxOnly" presStyleLbl="node1" presStyleIdx="3" presStyleCnt="4">
        <dgm:presLayoutVars>
          <dgm:chMax val="0"/>
          <dgm:chPref val="0"/>
          <dgm:bulletEnabled val="1"/>
        </dgm:presLayoutVars>
      </dgm:prSet>
      <dgm:spPr/>
    </dgm:pt>
  </dgm:ptLst>
  <dgm:cxnLst>
    <dgm:cxn modelId="{B5C3C102-77B8-4916-9A0D-81C85AFE1BF3}" srcId="{F248CE1C-C3CC-4A48-BE6B-1B51A7E1C09E}" destId="{25E9A7EC-C3A6-4ACA-AAD7-3EF60F912291}" srcOrd="0" destOrd="0" parTransId="{EE3F490F-335A-4FB2-A281-9B1AFA6014B9}" sibTransId="{672E50A5-4823-4BC1-A622-CC9DADB35A1B}"/>
    <dgm:cxn modelId="{1F20B02E-AEBD-F245-89F3-E5F9E3317B9C}" type="presOf" srcId="{F248CE1C-C3CC-4A48-BE6B-1B51A7E1C09E}" destId="{AD5F895B-4E5E-4D8F-B36C-329A6334884A}" srcOrd="0" destOrd="0" presId="urn:microsoft.com/office/officeart/2005/8/layout/chevron1"/>
    <dgm:cxn modelId="{6FE4262F-0251-684B-BB8A-326AA5C7DB61}" type="presOf" srcId="{0C49EF50-0910-4B55-AB40-D32898F598A4}" destId="{CDC0A61C-B175-4043-972C-7F2A2447DB4C}" srcOrd="0" destOrd="0" presId="urn:microsoft.com/office/officeart/2005/8/layout/chevron1"/>
    <dgm:cxn modelId="{D7EBB97F-F3B2-4B04-9688-31C57D94AD54}" srcId="{F248CE1C-C3CC-4A48-BE6B-1B51A7E1C09E}" destId="{ACDA42E9-D585-4F93-9C84-41472DDA84D9}" srcOrd="1" destOrd="0" parTransId="{559715B5-5DDE-4CB3-A75A-62AEC7CAEFFF}" sibTransId="{3E4A059C-EE7B-434A-9594-69D6AD8A03C2}"/>
    <dgm:cxn modelId="{F3DCEF95-9C4A-4B2F-A6FE-51ABBCC5A567}" srcId="{F248CE1C-C3CC-4A48-BE6B-1B51A7E1C09E}" destId="{0C49EF50-0910-4B55-AB40-D32898F598A4}" srcOrd="3" destOrd="0" parTransId="{51195A84-67C0-46AE-9021-87FE9192C5D1}" sibTransId="{F8B103EF-0050-4120-A6A7-646FB3463315}"/>
    <dgm:cxn modelId="{E76F4D9C-DCD6-2549-8C30-4BB77ED63726}" type="presOf" srcId="{BF40764B-FCAA-44E7-AEBD-413F54A951B8}" destId="{BED79BD0-53F0-4A81-9EFC-06B1FF127DC6}" srcOrd="0" destOrd="0" presId="urn:microsoft.com/office/officeart/2005/8/layout/chevron1"/>
    <dgm:cxn modelId="{7CF9BEDA-51E4-5047-BC2D-AE5093E0D641}" type="presOf" srcId="{25E9A7EC-C3A6-4ACA-AAD7-3EF60F912291}" destId="{BC5C9942-116C-40CF-8A3B-056CD2837B1B}" srcOrd="0" destOrd="0" presId="urn:microsoft.com/office/officeart/2005/8/layout/chevron1"/>
    <dgm:cxn modelId="{FD49D8DD-1E6B-D941-A704-6E15B6E7D68B}" type="presOf" srcId="{ACDA42E9-D585-4F93-9C84-41472DDA84D9}" destId="{A8BC982F-EE18-46A6-88BC-D5AA38B79CCD}" srcOrd="0" destOrd="0" presId="urn:microsoft.com/office/officeart/2005/8/layout/chevron1"/>
    <dgm:cxn modelId="{F74997F6-3D20-4B4F-9778-DEF8D75691BD}" srcId="{F248CE1C-C3CC-4A48-BE6B-1B51A7E1C09E}" destId="{BF40764B-FCAA-44E7-AEBD-413F54A951B8}" srcOrd="2" destOrd="0" parTransId="{AD9B2DCC-90E3-461C-849D-48F6265E3C39}" sibTransId="{2124D726-1F75-4E9A-93C6-C967E03DA560}"/>
    <dgm:cxn modelId="{6648560E-C143-CA43-ACC8-A7205BD2A6A5}" type="presParOf" srcId="{AD5F895B-4E5E-4D8F-B36C-329A6334884A}" destId="{BC5C9942-116C-40CF-8A3B-056CD2837B1B}" srcOrd="0" destOrd="0" presId="urn:microsoft.com/office/officeart/2005/8/layout/chevron1"/>
    <dgm:cxn modelId="{608C14BE-6C88-9F45-965D-7635895544DB}" type="presParOf" srcId="{AD5F895B-4E5E-4D8F-B36C-329A6334884A}" destId="{9E9F1775-24F4-4D93-9E12-606CD14E06A0}" srcOrd="1" destOrd="0" presId="urn:microsoft.com/office/officeart/2005/8/layout/chevron1"/>
    <dgm:cxn modelId="{0D208AB0-54CD-D94C-8BDF-63D1DED4DF70}" type="presParOf" srcId="{AD5F895B-4E5E-4D8F-B36C-329A6334884A}" destId="{A8BC982F-EE18-46A6-88BC-D5AA38B79CCD}" srcOrd="2" destOrd="0" presId="urn:microsoft.com/office/officeart/2005/8/layout/chevron1"/>
    <dgm:cxn modelId="{6502C302-E825-9A49-8D32-39ECB7D2F695}" type="presParOf" srcId="{AD5F895B-4E5E-4D8F-B36C-329A6334884A}" destId="{B339867F-F541-4962-9765-993313D9EC0C}" srcOrd="3" destOrd="0" presId="urn:microsoft.com/office/officeart/2005/8/layout/chevron1"/>
    <dgm:cxn modelId="{42BE4E5A-804E-824A-B12E-B74F3ECE8E1A}" type="presParOf" srcId="{AD5F895B-4E5E-4D8F-B36C-329A6334884A}" destId="{BED79BD0-53F0-4A81-9EFC-06B1FF127DC6}" srcOrd="4" destOrd="0" presId="urn:microsoft.com/office/officeart/2005/8/layout/chevron1"/>
    <dgm:cxn modelId="{81804254-5B42-7241-AB7F-BB79313CA2E8}" type="presParOf" srcId="{AD5F895B-4E5E-4D8F-B36C-329A6334884A}" destId="{DD23A732-B98A-4AED-8ED1-A9B29A0AC6FE}" srcOrd="5" destOrd="0" presId="urn:microsoft.com/office/officeart/2005/8/layout/chevron1"/>
    <dgm:cxn modelId="{48F6C8D4-2F14-7249-A5C5-AC8BB105BBFE}" type="presParOf" srcId="{AD5F895B-4E5E-4D8F-B36C-329A6334884A}" destId="{CDC0A61C-B175-4043-972C-7F2A2447DB4C}" srcOrd="6" destOrd="0" presId="urn:microsoft.com/office/officeart/2005/8/layout/chevron1"/>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7E38360-AB21-4E77-AD0B-6733F8FE767B}" type="doc">
      <dgm:prSet loTypeId="urn:microsoft.com/office/officeart/2005/8/layout/pyramid1" loCatId="pyramid" qsTypeId="urn:microsoft.com/office/officeart/2005/8/quickstyle/simple1" qsCatId="simple" csTypeId="urn:microsoft.com/office/officeart/2005/8/colors/accent1_2" csCatId="accent1" phldr="1"/>
      <dgm:spPr/>
    </dgm:pt>
    <dgm:pt modelId="{3518E979-D35D-4D65-A810-FED3F17FA181}">
      <dgm:prSet phldrT="[Text]" custT="1"/>
      <dgm:spPr>
        <a:solidFill>
          <a:schemeClr val="accent3">
            <a:lumMod val="40000"/>
            <a:lumOff val="60000"/>
          </a:schemeClr>
        </a:solidFill>
      </dgm:spPr>
      <dgm:t>
        <a:bodyPr/>
        <a:lstStyle/>
        <a:p>
          <a:pPr>
            <a:spcBef>
              <a:spcPts val="1200"/>
            </a:spcBef>
            <a:spcAft>
              <a:spcPts val="0"/>
            </a:spcAft>
          </a:pPr>
          <a:endParaRPr lang="en-US" sz="1200" b="1" cap="all" spc="200" baseline="0" dirty="0">
            <a:solidFill>
              <a:schemeClr val="bg2">
                <a:lumMod val="75000"/>
              </a:schemeClr>
            </a:solidFill>
            <a:effectLst/>
            <a:latin typeface="Acherus Grotesque" charset="0"/>
            <a:ea typeface="Acherus Grotesque" charset="0"/>
            <a:cs typeface="Acherus Grotesque" charset="0"/>
          </a:endParaRPr>
        </a:p>
        <a:p>
          <a:pPr>
            <a:spcBef>
              <a:spcPts val="1200"/>
            </a:spcBef>
            <a:spcAft>
              <a:spcPts val="0"/>
            </a:spcAft>
          </a:pPr>
          <a:endParaRPr lang="en-US" sz="1200" b="1" cap="all" spc="200" baseline="0" dirty="0">
            <a:solidFill>
              <a:schemeClr val="bg2">
                <a:lumMod val="75000"/>
              </a:schemeClr>
            </a:solidFill>
            <a:effectLst/>
            <a:latin typeface="Acherus Grotesque" charset="0"/>
            <a:ea typeface="Acherus Grotesque" charset="0"/>
            <a:cs typeface="Acherus Grotesque" charset="0"/>
          </a:endParaRPr>
        </a:p>
        <a:p>
          <a:pPr>
            <a:spcBef>
              <a:spcPts val="1200"/>
            </a:spcBef>
            <a:spcAft>
              <a:spcPts val="0"/>
            </a:spcAft>
          </a:pPr>
          <a:r>
            <a:rPr lang="en-US" sz="1200" b="1" cap="all" spc="200" baseline="0" dirty="0">
              <a:solidFill>
                <a:schemeClr val="bg2">
                  <a:lumMod val="75000"/>
                </a:schemeClr>
              </a:solidFill>
              <a:effectLst/>
              <a:latin typeface="Acherus Grotesque" charset="0"/>
              <a:ea typeface="Acherus Grotesque" charset="0"/>
              <a:cs typeface="Acherus Grotesque" charset="0"/>
            </a:rPr>
            <a:t>Text</a:t>
          </a:r>
        </a:p>
      </dgm:t>
    </dgm:pt>
    <dgm:pt modelId="{B14F8478-BD32-4909-9971-647FAAC7B8DE}" type="parTrans" cxnId="{BC12FC0F-5661-47E4-90A9-ADE275767107}">
      <dgm:prSet/>
      <dgm:spPr/>
      <dgm:t>
        <a:bodyPr/>
        <a:lstStyle/>
        <a:p>
          <a:endParaRPr lang="en-US" sz="1800">
            <a:effectLst>
              <a:outerShdw blurRad="38100" dist="38100" dir="2700000" algn="tl">
                <a:srgbClr val="000000">
                  <a:alpha val="43137"/>
                </a:srgbClr>
              </a:outerShdw>
            </a:effectLst>
          </a:endParaRPr>
        </a:p>
      </dgm:t>
    </dgm:pt>
    <dgm:pt modelId="{F3BEEB36-E4F5-46C4-84A7-4B886372BFC8}" type="sibTrans" cxnId="{BC12FC0F-5661-47E4-90A9-ADE275767107}">
      <dgm:prSet/>
      <dgm:spPr/>
      <dgm:t>
        <a:bodyPr/>
        <a:lstStyle/>
        <a:p>
          <a:endParaRPr lang="en-US" sz="1800">
            <a:effectLst>
              <a:outerShdw blurRad="38100" dist="38100" dir="2700000" algn="tl">
                <a:srgbClr val="000000">
                  <a:alpha val="43137"/>
                </a:srgbClr>
              </a:outerShdw>
            </a:effectLst>
          </a:endParaRPr>
        </a:p>
      </dgm:t>
    </dgm:pt>
    <dgm:pt modelId="{526953E1-9188-4BE1-A710-7FE471EE8F84}">
      <dgm:prSet phldrT="[Text]" custT="1"/>
      <dgm:spPr>
        <a:solidFill>
          <a:schemeClr val="accent3"/>
        </a:solidFill>
      </dgm:spPr>
      <dgm:t>
        <a:bodyPr/>
        <a:lstStyle/>
        <a:p>
          <a:r>
            <a:rPr lang="en-US" sz="1200" b="1" cap="all" spc="200" baseline="0" dirty="0">
              <a:solidFill>
                <a:schemeClr val="bg1"/>
              </a:solidFill>
              <a:effectLst/>
              <a:latin typeface="Acherus Grotesque" charset="0"/>
              <a:ea typeface="Acherus Grotesque" charset="0"/>
              <a:cs typeface="Acherus Grotesque" charset="0"/>
            </a:rPr>
            <a:t>Example Text</a:t>
          </a:r>
        </a:p>
      </dgm:t>
    </dgm:pt>
    <dgm:pt modelId="{CCD32684-A6F2-46E7-A8C8-B5B9FE185707}" type="parTrans" cxnId="{265FD8F7-719E-4063-A642-B553B21647B6}">
      <dgm:prSet/>
      <dgm:spPr/>
      <dgm:t>
        <a:bodyPr/>
        <a:lstStyle/>
        <a:p>
          <a:endParaRPr lang="en-US" sz="1800">
            <a:effectLst>
              <a:outerShdw blurRad="38100" dist="38100" dir="2700000" algn="tl">
                <a:srgbClr val="000000">
                  <a:alpha val="43137"/>
                </a:srgbClr>
              </a:outerShdw>
            </a:effectLst>
          </a:endParaRPr>
        </a:p>
      </dgm:t>
    </dgm:pt>
    <dgm:pt modelId="{0E7871D2-8506-4AE4-9C22-6637171E36D9}" type="sibTrans" cxnId="{265FD8F7-719E-4063-A642-B553B21647B6}">
      <dgm:prSet/>
      <dgm:spPr/>
      <dgm:t>
        <a:bodyPr/>
        <a:lstStyle/>
        <a:p>
          <a:endParaRPr lang="en-US" sz="1800">
            <a:effectLst>
              <a:outerShdw blurRad="38100" dist="38100" dir="2700000" algn="tl">
                <a:srgbClr val="000000">
                  <a:alpha val="43137"/>
                </a:srgbClr>
              </a:outerShdw>
            </a:effectLst>
          </a:endParaRPr>
        </a:p>
      </dgm:t>
    </dgm:pt>
    <dgm:pt modelId="{FC8C29AA-A92A-450A-A4BC-5C108FDF057E}">
      <dgm:prSet phldrT="[Text]" custT="1"/>
      <dgm:spPr>
        <a:solidFill>
          <a:srgbClr val="003C71"/>
        </a:solidFill>
      </dgm:spPr>
      <dgm:t>
        <a:bodyPr/>
        <a:lstStyle/>
        <a:p>
          <a:r>
            <a:rPr lang="en-US" sz="1200" b="1" cap="all" spc="200" baseline="0" dirty="0">
              <a:solidFill>
                <a:schemeClr val="bg1"/>
              </a:solidFill>
              <a:effectLst/>
              <a:latin typeface="Acherus Grotesque" charset="0"/>
              <a:ea typeface="Acherus Grotesque" charset="0"/>
              <a:cs typeface="Acherus Grotesque" charset="0"/>
            </a:rPr>
            <a:t>Example Text</a:t>
          </a:r>
        </a:p>
      </dgm:t>
    </dgm:pt>
    <dgm:pt modelId="{7132359B-37AD-4C63-9ACF-03FB9511EF5C}" type="parTrans" cxnId="{61AC47E1-0686-4D5F-8EE4-AD80F9706F67}">
      <dgm:prSet/>
      <dgm:spPr/>
      <dgm:t>
        <a:bodyPr/>
        <a:lstStyle/>
        <a:p>
          <a:endParaRPr lang="en-US" sz="1800">
            <a:effectLst>
              <a:outerShdw blurRad="38100" dist="38100" dir="2700000" algn="tl">
                <a:srgbClr val="000000">
                  <a:alpha val="43137"/>
                </a:srgbClr>
              </a:outerShdw>
            </a:effectLst>
          </a:endParaRPr>
        </a:p>
      </dgm:t>
    </dgm:pt>
    <dgm:pt modelId="{D7714664-22A9-44F1-B710-59824E708AA3}" type="sibTrans" cxnId="{61AC47E1-0686-4D5F-8EE4-AD80F9706F67}">
      <dgm:prSet/>
      <dgm:spPr/>
      <dgm:t>
        <a:bodyPr/>
        <a:lstStyle/>
        <a:p>
          <a:endParaRPr lang="en-US" sz="1800">
            <a:effectLst>
              <a:outerShdw blurRad="38100" dist="38100" dir="2700000" algn="tl">
                <a:srgbClr val="000000">
                  <a:alpha val="43137"/>
                </a:srgbClr>
              </a:outerShdw>
            </a:effectLst>
          </a:endParaRPr>
        </a:p>
      </dgm:t>
    </dgm:pt>
    <dgm:pt modelId="{6B978021-A7AC-475E-A728-C88F58DB3A7C}">
      <dgm:prSet phldrT="[Text]" custT="1"/>
      <dgm:spPr>
        <a:solidFill>
          <a:schemeClr val="accent1"/>
        </a:solidFill>
      </dgm:spPr>
      <dgm:t>
        <a:bodyPr/>
        <a:lstStyle/>
        <a:p>
          <a:r>
            <a:rPr lang="en-US" sz="1200" b="1" cap="all" spc="200" baseline="0" dirty="0">
              <a:solidFill>
                <a:schemeClr val="bg1"/>
              </a:solidFill>
              <a:effectLst/>
              <a:latin typeface="Acherus Grotesque" charset="0"/>
              <a:ea typeface="Acherus Grotesque" charset="0"/>
              <a:cs typeface="Acherus Grotesque" charset="0"/>
            </a:rPr>
            <a:t>Example Text</a:t>
          </a:r>
        </a:p>
      </dgm:t>
    </dgm:pt>
    <dgm:pt modelId="{752D35ED-E44D-4B5C-8728-653683810F6F}" type="parTrans" cxnId="{E51B7452-6615-4E36-9798-6059A9E5DBC9}">
      <dgm:prSet/>
      <dgm:spPr/>
      <dgm:t>
        <a:bodyPr/>
        <a:lstStyle/>
        <a:p>
          <a:endParaRPr lang="en-US" sz="1800">
            <a:effectLst>
              <a:outerShdw blurRad="38100" dist="38100" dir="2700000" algn="tl">
                <a:srgbClr val="000000">
                  <a:alpha val="43137"/>
                </a:srgbClr>
              </a:outerShdw>
            </a:effectLst>
          </a:endParaRPr>
        </a:p>
      </dgm:t>
    </dgm:pt>
    <dgm:pt modelId="{33C5DBFD-EDA9-4F12-98C2-5A7DF79FF55A}" type="sibTrans" cxnId="{E51B7452-6615-4E36-9798-6059A9E5DBC9}">
      <dgm:prSet/>
      <dgm:spPr/>
      <dgm:t>
        <a:bodyPr/>
        <a:lstStyle/>
        <a:p>
          <a:endParaRPr lang="en-US" sz="1800">
            <a:effectLst>
              <a:outerShdw blurRad="38100" dist="38100" dir="2700000" algn="tl">
                <a:srgbClr val="000000">
                  <a:alpha val="43137"/>
                </a:srgbClr>
              </a:outerShdw>
            </a:effectLst>
          </a:endParaRPr>
        </a:p>
      </dgm:t>
    </dgm:pt>
    <dgm:pt modelId="{E71B0148-853D-4EBD-8894-A6AFBC716614}" type="pres">
      <dgm:prSet presAssocID="{A7E38360-AB21-4E77-AD0B-6733F8FE767B}" presName="Name0" presStyleCnt="0">
        <dgm:presLayoutVars>
          <dgm:dir/>
          <dgm:animLvl val="lvl"/>
          <dgm:resizeHandles val="exact"/>
        </dgm:presLayoutVars>
      </dgm:prSet>
      <dgm:spPr/>
    </dgm:pt>
    <dgm:pt modelId="{9AE82968-5C6D-4921-9334-FC66BDE88954}" type="pres">
      <dgm:prSet presAssocID="{3518E979-D35D-4D65-A810-FED3F17FA181}" presName="Name8" presStyleCnt="0"/>
      <dgm:spPr/>
    </dgm:pt>
    <dgm:pt modelId="{10DD2756-B91E-4A00-B1B5-17131DF5EE02}" type="pres">
      <dgm:prSet presAssocID="{3518E979-D35D-4D65-A810-FED3F17FA181}" presName="level" presStyleLbl="node1" presStyleIdx="0" presStyleCnt="4">
        <dgm:presLayoutVars>
          <dgm:chMax val="1"/>
          <dgm:bulletEnabled val="1"/>
        </dgm:presLayoutVars>
      </dgm:prSet>
      <dgm:spPr/>
    </dgm:pt>
    <dgm:pt modelId="{848C8A2C-7112-41C9-9553-C7424C6506DF}" type="pres">
      <dgm:prSet presAssocID="{3518E979-D35D-4D65-A810-FED3F17FA181}" presName="levelTx" presStyleLbl="revTx" presStyleIdx="0" presStyleCnt="0">
        <dgm:presLayoutVars>
          <dgm:chMax val="1"/>
          <dgm:bulletEnabled val="1"/>
        </dgm:presLayoutVars>
      </dgm:prSet>
      <dgm:spPr/>
    </dgm:pt>
    <dgm:pt modelId="{1CA1E4F5-8794-44B8-98F8-F46C068EB4FF}" type="pres">
      <dgm:prSet presAssocID="{6B978021-A7AC-475E-A728-C88F58DB3A7C}" presName="Name8" presStyleCnt="0"/>
      <dgm:spPr/>
    </dgm:pt>
    <dgm:pt modelId="{ED3F91FD-F20F-485E-9908-1CF5EE6D7ACE}" type="pres">
      <dgm:prSet presAssocID="{6B978021-A7AC-475E-A728-C88F58DB3A7C}" presName="level" presStyleLbl="node1" presStyleIdx="1" presStyleCnt="4">
        <dgm:presLayoutVars>
          <dgm:chMax val="1"/>
          <dgm:bulletEnabled val="1"/>
        </dgm:presLayoutVars>
      </dgm:prSet>
      <dgm:spPr/>
    </dgm:pt>
    <dgm:pt modelId="{83767591-4B40-4791-8673-24705B9CADF7}" type="pres">
      <dgm:prSet presAssocID="{6B978021-A7AC-475E-A728-C88F58DB3A7C}" presName="levelTx" presStyleLbl="revTx" presStyleIdx="0" presStyleCnt="0">
        <dgm:presLayoutVars>
          <dgm:chMax val="1"/>
          <dgm:bulletEnabled val="1"/>
        </dgm:presLayoutVars>
      </dgm:prSet>
      <dgm:spPr/>
    </dgm:pt>
    <dgm:pt modelId="{262385C6-70BF-44AB-868E-E9C27814ADAE}" type="pres">
      <dgm:prSet presAssocID="{526953E1-9188-4BE1-A710-7FE471EE8F84}" presName="Name8" presStyleCnt="0"/>
      <dgm:spPr/>
    </dgm:pt>
    <dgm:pt modelId="{3E760AFC-A6E5-487D-BF18-A67040ECDCB6}" type="pres">
      <dgm:prSet presAssocID="{526953E1-9188-4BE1-A710-7FE471EE8F84}" presName="level" presStyleLbl="node1" presStyleIdx="2" presStyleCnt="4">
        <dgm:presLayoutVars>
          <dgm:chMax val="1"/>
          <dgm:bulletEnabled val="1"/>
        </dgm:presLayoutVars>
      </dgm:prSet>
      <dgm:spPr/>
    </dgm:pt>
    <dgm:pt modelId="{55FF157C-FFAA-4847-9E8E-43E690D966D2}" type="pres">
      <dgm:prSet presAssocID="{526953E1-9188-4BE1-A710-7FE471EE8F84}" presName="levelTx" presStyleLbl="revTx" presStyleIdx="0" presStyleCnt="0">
        <dgm:presLayoutVars>
          <dgm:chMax val="1"/>
          <dgm:bulletEnabled val="1"/>
        </dgm:presLayoutVars>
      </dgm:prSet>
      <dgm:spPr/>
    </dgm:pt>
    <dgm:pt modelId="{5FB7A1F0-6750-4BB2-9057-30A90FE45D0C}" type="pres">
      <dgm:prSet presAssocID="{FC8C29AA-A92A-450A-A4BC-5C108FDF057E}" presName="Name8" presStyleCnt="0"/>
      <dgm:spPr/>
    </dgm:pt>
    <dgm:pt modelId="{5352BB33-ED38-4C29-B576-9E55892F0CCD}" type="pres">
      <dgm:prSet presAssocID="{FC8C29AA-A92A-450A-A4BC-5C108FDF057E}" presName="level" presStyleLbl="node1" presStyleIdx="3" presStyleCnt="4" custLinFactNeighborX="16129" custLinFactNeighborY="625">
        <dgm:presLayoutVars>
          <dgm:chMax val="1"/>
          <dgm:bulletEnabled val="1"/>
        </dgm:presLayoutVars>
      </dgm:prSet>
      <dgm:spPr/>
    </dgm:pt>
    <dgm:pt modelId="{C3FF896E-24CE-42CF-89D5-D2AD32DA0194}" type="pres">
      <dgm:prSet presAssocID="{FC8C29AA-A92A-450A-A4BC-5C108FDF057E}" presName="levelTx" presStyleLbl="revTx" presStyleIdx="0" presStyleCnt="0">
        <dgm:presLayoutVars>
          <dgm:chMax val="1"/>
          <dgm:bulletEnabled val="1"/>
        </dgm:presLayoutVars>
      </dgm:prSet>
      <dgm:spPr/>
    </dgm:pt>
  </dgm:ptLst>
  <dgm:cxnLst>
    <dgm:cxn modelId="{E7DDF207-C139-2847-AD7A-4538ACAA162A}" type="presOf" srcId="{3518E979-D35D-4D65-A810-FED3F17FA181}" destId="{10DD2756-B91E-4A00-B1B5-17131DF5EE02}" srcOrd="0" destOrd="0" presId="urn:microsoft.com/office/officeart/2005/8/layout/pyramid1"/>
    <dgm:cxn modelId="{BC12FC0F-5661-47E4-90A9-ADE275767107}" srcId="{A7E38360-AB21-4E77-AD0B-6733F8FE767B}" destId="{3518E979-D35D-4D65-A810-FED3F17FA181}" srcOrd="0" destOrd="0" parTransId="{B14F8478-BD32-4909-9971-647FAAC7B8DE}" sibTransId="{F3BEEB36-E4F5-46C4-84A7-4B886372BFC8}"/>
    <dgm:cxn modelId="{8039E02C-7964-C04A-B1B6-C7D0C96FB9BF}" type="presOf" srcId="{526953E1-9188-4BE1-A710-7FE471EE8F84}" destId="{3E760AFC-A6E5-487D-BF18-A67040ECDCB6}" srcOrd="0" destOrd="0" presId="urn:microsoft.com/office/officeart/2005/8/layout/pyramid1"/>
    <dgm:cxn modelId="{E51B7452-6615-4E36-9798-6059A9E5DBC9}" srcId="{A7E38360-AB21-4E77-AD0B-6733F8FE767B}" destId="{6B978021-A7AC-475E-A728-C88F58DB3A7C}" srcOrd="1" destOrd="0" parTransId="{752D35ED-E44D-4B5C-8728-653683810F6F}" sibTransId="{33C5DBFD-EDA9-4F12-98C2-5A7DF79FF55A}"/>
    <dgm:cxn modelId="{62E3CC57-F0EA-1443-A8B9-7185AE0E6FC4}" type="presOf" srcId="{FC8C29AA-A92A-450A-A4BC-5C108FDF057E}" destId="{C3FF896E-24CE-42CF-89D5-D2AD32DA0194}" srcOrd="1" destOrd="0" presId="urn:microsoft.com/office/officeart/2005/8/layout/pyramid1"/>
    <dgm:cxn modelId="{7B955660-5F86-7146-B0B3-60D64DEDCC1E}" type="presOf" srcId="{3518E979-D35D-4D65-A810-FED3F17FA181}" destId="{848C8A2C-7112-41C9-9553-C7424C6506DF}" srcOrd="1" destOrd="0" presId="urn:microsoft.com/office/officeart/2005/8/layout/pyramid1"/>
    <dgm:cxn modelId="{78484481-6406-2141-B8D0-83510C775ED2}" type="presOf" srcId="{A7E38360-AB21-4E77-AD0B-6733F8FE767B}" destId="{E71B0148-853D-4EBD-8894-A6AFBC716614}" srcOrd="0" destOrd="0" presId="urn:microsoft.com/office/officeart/2005/8/layout/pyramid1"/>
    <dgm:cxn modelId="{5E1876D2-5D72-B548-99A2-48AB73C3BFD4}" type="presOf" srcId="{6B978021-A7AC-475E-A728-C88F58DB3A7C}" destId="{83767591-4B40-4791-8673-24705B9CADF7}" srcOrd="1" destOrd="0" presId="urn:microsoft.com/office/officeart/2005/8/layout/pyramid1"/>
    <dgm:cxn modelId="{EAFC22D9-8736-2140-AB99-05EA3A3F8EA2}" type="presOf" srcId="{526953E1-9188-4BE1-A710-7FE471EE8F84}" destId="{55FF157C-FFAA-4847-9E8E-43E690D966D2}" srcOrd="1" destOrd="0" presId="urn:microsoft.com/office/officeart/2005/8/layout/pyramid1"/>
    <dgm:cxn modelId="{9923DDDB-BE37-FC4E-AB73-A112E7E58B13}" type="presOf" srcId="{FC8C29AA-A92A-450A-A4BC-5C108FDF057E}" destId="{5352BB33-ED38-4C29-B576-9E55892F0CCD}" srcOrd="0" destOrd="0" presId="urn:microsoft.com/office/officeart/2005/8/layout/pyramid1"/>
    <dgm:cxn modelId="{BBDB01DE-3332-1F4F-B6E3-817AE1CEB7CB}" type="presOf" srcId="{6B978021-A7AC-475E-A728-C88F58DB3A7C}" destId="{ED3F91FD-F20F-485E-9908-1CF5EE6D7ACE}" srcOrd="0" destOrd="0" presId="urn:microsoft.com/office/officeart/2005/8/layout/pyramid1"/>
    <dgm:cxn modelId="{61AC47E1-0686-4D5F-8EE4-AD80F9706F67}" srcId="{A7E38360-AB21-4E77-AD0B-6733F8FE767B}" destId="{FC8C29AA-A92A-450A-A4BC-5C108FDF057E}" srcOrd="3" destOrd="0" parTransId="{7132359B-37AD-4C63-9ACF-03FB9511EF5C}" sibTransId="{D7714664-22A9-44F1-B710-59824E708AA3}"/>
    <dgm:cxn modelId="{265FD8F7-719E-4063-A642-B553B21647B6}" srcId="{A7E38360-AB21-4E77-AD0B-6733F8FE767B}" destId="{526953E1-9188-4BE1-A710-7FE471EE8F84}" srcOrd="2" destOrd="0" parTransId="{CCD32684-A6F2-46E7-A8C8-B5B9FE185707}" sibTransId="{0E7871D2-8506-4AE4-9C22-6637171E36D9}"/>
    <dgm:cxn modelId="{C5A17704-B720-9248-B4E5-5D7170A740E7}" type="presParOf" srcId="{E71B0148-853D-4EBD-8894-A6AFBC716614}" destId="{9AE82968-5C6D-4921-9334-FC66BDE88954}" srcOrd="0" destOrd="0" presId="urn:microsoft.com/office/officeart/2005/8/layout/pyramid1"/>
    <dgm:cxn modelId="{559AAF73-8AB9-2145-9AEE-2D4A48FDFF26}" type="presParOf" srcId="{9AE82968-5C6D-4921-9334-FC66BDE88954}" destId="{10DD2756-B91E-4A00-B1B5-17131DF5EE02}" srcOrd="0" destOrd="0" presId="urn:microsoft.com/office/officeart/2005/8/layout/pyramid1"/>
    <dgm:cxn modelId="{0C9C3712-7DB0-774D-9EEF-327795BB0265}" type="presParOf" srcId="{9AE82968-5C6D-4921-9334-FC66BDE88954}" destId="{848C8A2C-7112-41C9-9553-C7424C6506DF}" srcOrd="1" destOrd="0" presId="urn:microsoft.com/office/officeart/2005/8/layout/pyramid1"/>
    <dgm:cxn modelId="{7097C7D0-93D4-7844-945A-9CA513DF3383}" type="presParOf" srcId="{E71B0148-853D-4EBD-8894-A6AFBC716614}" destId="{1CA1E4F5-8794-44B8-98F8-F46C068EB4FF}" srcOrd="1" destOrd="0" presId="urn:microsoft.com/office/officeart/2005/8/layout/pyramid1"/>
    <dgm:cxn modelId="{43645AF7-DBB5-644C-A4FB-E0916C9169F6}" type="presParOf" srcId="{1CA1E4F5-8794-44B8-98F8-F46C068EB4FF}" destId="{ED3F91FD-F20F-485E-9908-1CF5EE6D7ACE}" srcOrd="0" destOrd="0" presId="urn:microsoft.com/office/officeart/2005/8/layout/pyramid1"/>
    <dgm:cxn modelId="{6BA7101F-CBA1-BB4B-AA52-174C892C5BE9}" type="presParOf" srcId="{1CA1E4F5-8794-44B8-98F8-F46C068EB4FF}" destId="{83767591-4B40-4791-8673-24705B9CADF7}" srcOrd="1" destOrd="0" presId="urn:microsoft.com/office/officeart/2005/8/layout/pyramid1"/>
    <dgm:cxn modelId="{17C022BF-D90F-1243-B580-517E40E1ED1E}" type="presParOf" srcId="{E71B0148-853D-4EBD-8894-A6AFBC716614}" destId="{262385C6-70BF-44AB-868E-E9C27814ADAE}" srcOrd="2" destOrd="0" presId="urn:microsoft.com/office/officeart/2005/8/layout/pyramid1"/>
    <dgm:cxn modelId="{A94BDA34-FFC3-B148-8894-A250208C7E3F}" type="presParOf" srcId="{262385C6-70BF-44AB-868E-E9C27814ADAE}" destId="{3E760AFC-A6E5-487D-BF18-A67040ECDCB6}" srcOrd="0" destOrd="0" presId="urn:microsoft.com/office/officeart/2005/8/layout/pyramid1"/>
    <dgm:cxn modelId="{3C5BFCCA-FD68-A543-AD18-9E15AF059CCA}" type="presParOf" srcId="{262385C6-70BF-44AB-868E-E9C27814ADAE}" destId="{55FF157C-FFAA-4847-9E8E-43E690D966D2}" srcOrd="1" destOrd="0" presId="urn:microsoft.com/office/officeart/2005/8/layout/pyramid1"/>
    <dgm:cxn modelId="{60E152DD-CEA9-FA49-96E8-E06D69C57E53}" type="presParOf" srcId="{E71B0148-853D-4EBD-8894-A6AFBC716614}" destId="{5FB7A1F0-6750-4BB2-9057-30A90FE45D0C}" srcOrd="3" destOrd="0" presId="urn:microsoft.com/office/officeart/2005/8/layout/pyramid1"/>
    <dgm:cxn modelId="{470027F2-3B8A-3647-B1DF-46A183650B52}" type="presParOf" srcId="{5FB7A1F0-6750-4BB2-9057-30A90FE45D0C}" destId="{5352BB33-ED38-4C29-B576-9E55892F0CCD}" srcOrd="0" destOrd="0" presId="urn:microsoft.com/office/officeart/2005/8/layout/pyramid1"/>
    <dgm:cxn modelId="{0B312FE1-2C04-9B45-B6F2-4B57E011DB06}" type="presParOf" srcId="{5FB7A1F0-6750-4BB2-9057-30A90FE45D0C}" destId="{C3FF896E-24CE-42CF-89D5-D2AD32DA0194}" srcOrd="1" destOrd="0" presId="urn:microsoft.com/office/officeart/2005/8/layout/pyramid1"/>
  </dgm:cxnLst>
  <dgm:bg>
    <a:noFill/>
    <a:effectLst/>
  </dgm:bg>
  <dgm:whole>
    <a:effectLst/>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7E38360-AB21-4E77-AD0B-6733F8FE767B}" type="doc">
      <dgm:prSet loTypeId="urn:microsoft.com/office/officeart/2005/8/layout/pyramid1" loCatId="pyramid" qsTypeId="urn:microsoft.com/office/officeart/2005/8/quickstyle/simple1" qsCatId="simple" csTypeId="urn:microsoft.com/office/officeart/2005/8/colors/accent1_2" csCatId="accent1" phldr="1"/>
      <dgm:spPr/>
    </dgm:pt>
    <dgm:pt modelId="{3518E979-D35D-4D65-A810-FED3F17FA181}">
      <dgm:prSet phldrT="[Text]" custT="1"/>
      <dgm:spPr>
        <a:solidFill>
          <a:srgbClr val="E87822"/>
        </a:solidFill>
        <a:ln>
          <a:solidFill>
            <a:srgbClr val="E8E8E8"/>
          </a:solidFill>
        </a:ln>
      </dgm:spPr>
      <dgm:t>
        <a:bodyPr/>
        <a:lstStyle/>
        <a:p>
          <a:pPr>
            <a:spcBef>
              <a:spcPts val="1200"/>
            </a:spcBef>
            <a:spcAft>
              <a:spcPts val="0"/>
            </a:spcAft>
          </a:pPr>
          <a:endParaRPr lang="en-US" sz="1100" b="1" cap="all" spc="200" baseline="0" dirty="0">
            <a:solidFill>
              <a:schemeClr val="bg2">
                <a:lumMod val="75000"/>
              </a:schemeClr>
            </a:solidFill>
            <a:effectLst/>
            <a:latin typeface="Acherus Grotesque" charset="0"/>
            <a:ea typeface="Acherus Grotesque" charset="0"/>
            <a:cs typeface="Acherus Grotesque" charset="0"/>
          </a:endParaRPr>
        </a:p>
        <a:p>
          <a:pPr>
            <a:spcBef>
              <a:spcPts val="1200"/>
            </a:spcBef>
            <a:spcAft>
              <a:spcPts val="0"/>
            </a:spcAft>
          </a:pPr>
          <a:endParaRPr lang="en-US" sz="1100" b="1" cap="all" spc="200" baseline="0" dirty="0">
            <a:solidFill>
              <a:schemeClr val="bg2">
                <a:lumMod val="75000"/>
              </a:schemeClr>
            </a:solidFill>
            <a:effectLst/>
            <a:latin typeface="Acherus Grotesque" charset="0"/>
            <a:ea typeface="Acherus Grotesque" charset="0"/>
            <a:cs typeface="Acherus Grotesque" charset="0"/>
          </a:endParaRPr>
        </a:p>
        <a:p>
          <a:pPr>
            <a:spcBef>
              <a:spcPts val="1200"/>
            </a:spcBef>
            <a:spcAft>
              <a:spcPts val="0"/>
            </a:spcAft>
          </a:pPr>
          <a:r>
            <a:rPr lang="en-US" sz="1100" b="1" cap="all" spc="200" baseline="0" dirty="0">
              <a:solidFill>
                <a:schemeClr val="bg2">
                  <a:lumMod val="75000"/>
                </a:schemeClr>
              </a:solidFill>
              <a:effectLst/>
              <a:latin typeface="Acherus Grotesque" charset="0"/>
              <a:ea typeface="Acherus Grotesque" charset="0"/>
              <a:cs typeface="Acherus Grotesque" charset="0"/>
            </a:rPr>
            <a:t>Text</a:t>
          </a:r>
        </a:p>
      </dgm:t>
    </dgm:pt>
    <dgm:pt modelId="{B14F8478-BD32-4909-9971-647FAAC7B8DE}" type="parTrans" cxnId="{BC12FC0F-5661-47E4-90A9-ADE275767107}">
      <dgm:prSet/>
      <dgm:spPr/>
      <dgm:t>
        <a:bodyPr/>
        <a:lstStyle/>
        <a:p>
          <a:endParaRPr lang="en-US" sz="1800">
            <a:effectLst>
              <a:outerShdw blurRad="38100" dist="38100" dir="2700000" algn="tl">
                <a:srgbClr val="000000">
                  <a:alpha val="43137"/>
                </a:srgbClr>
              </a:outerShdw>
            </a:effectLst>
          </a:endParaRPr>
        </a:p>
      </dgm:t>
    </dgm:pt>
    <dgm:pt modelId="{F3BEEB36-E4F5-46C4-84A7-4B886372BFC8}" type="sibTrans" cxnId="{BC12FC0F-5661-47E4-90A9-ADE275767107}">
      <dgm:prSet/>
      <dgm:spPr/>
      <dgm:t>
        <a:bodyPr/>
        <a:lstStyle/>
        <a:p>
          <a:endParaRPr lang="en-US" sz="1800">
            <a:effectLst>
              <a:outerShdw blurRad="38100" dist="38100" dir="2700000" algn="tl">
                <a:srgbClr val="000000">
                  <a:alpha val="43137"/>
                </a:srgbClr>
              </a:outerShdw>
            </a:effectLst>
          </a:endParaRPr>
        </a:p>
      </dgm:t>
    </dgm:pt>
    <dgm:pt modelId="{526953E1-9188-4BE1-A710-7FE471EE8F84}">
      <dgm:prSet phldrT="[Text]" custT="1"/>
      <dgm:spPr>
        <a:solidFill>
          <a:schemeClr val="accent3"/>
        </a:solidFill>
        <a:ln>
          <a:solidFill>
            <a:srgbClr val="E8E8E8"/>
          </a:solidFill>
        </a:ln>
      </dgm:spPr>
      <dgm:t>
        <a:bodyPr/>
        <a:lstStyle/>
        <a:p>
          <a:r>
            <a:rPr lang="en-US" sz="1100" b="1" cap="all" spc="200" baseline="0" dirty="0">
              <a:solidFill>
                <a:schemeClr val="bg1"/>
              </a:solidFill>
              <a:effectLst/>
              <a:latin typeface="Acherus Grotesque" charset="0"/>
              <a:ea typeface="Acherus Grotesque" charset="0"/>
              <a:cs typeface="Acherus Grotesque" charset="0"/>
            </a:rPr>
            <a:t>Example Text</a:t>
          </a:r>
        </a:p>
      </dgm:t>
    </dgm:pt>
    <dgm:pt modelId="{CCD32684-A6F2-46E7-A8C8-B5B9FE185707}" type="parTrans" cxnId="{265FD8F7-719E-4063-A642-B553B21647B6}">
      <dgm:prSet/>
      <dgm:spPr/>
      <dgm:t>
        <a:bodyPr/>
        <a:lstStyle/>
        <a:p>
          <a:endParaRPr lang="en-US" sz="1800">
            <a:effectLst>
              <a:outerShdw blurRad="38100" dist="38100" dir="2700000" algn="tl">
                <a:srgbClr val="000000">
                  <a:alpha val="43137"/>
                </a:srgbClr>
              </a:outerShdw>
            </a:effectLst>
          </a:endParaRPr>
        </a:p>
      </dgm:t>
    </dgm:pt>
    <dgm:pt modelId="{0E7871D2-8506-4AE4-9C22-6637171E36D9}" type="sibTrans" cxnId="{265FD8F7-719E-4063-A642-B553B21647B6}">
      <dgm:prSet/>
      <dgm:spPr/>
      <dgm:t>
        <a:bodyPr/>
        <a:lstStyle/>
        <a:p>
          <a:endParaRPr lang="en-US" sz="1800">
            <a:effectLst>
              <a:outerShdw blurRad="38100" dist="38100" dir="2700000" algn="tl">
                <a:srgbClr val="000000">
                  <a:alpha val="43137"/>
                </a:srgbClr>
              </a:outerShdw>
            </a:effectLst>
          </a:endParaRPr>
        </a:p>
      </dgm:t>
    </dgm:pt>
    <dgm:pt modelId="{FC8C29AA-A92A-450A-A4BC-5C108FDF057E}">
      <dgm:prSet phldrT="[Text]" custT="1"/>
      <dgm:spPr>
        <a:solidFill>
          <a:srgbClr val="003C71"/>
        </a:solidFill>
        <a:ln>
          <a:solidFill>
            <a:srgbClr val="E8E8E8"/>
          </a:solidFill>
        </a:ln>
      </dgm:spPr>
      <dgm:t>
        <a:bodyPr/>
        <a:lstStyle/>
        <a:p>
          <a:r>
            <a:rPr lang="en-US" sz="1100" b="1" cap="all" spc="200" baseline="0" dirty="0">
              <a:solidFill>
                <a:schemeClr val="bg1"/>
              </a:solidFill>
              <a:effectLst/>
              <a:latin typeface="Acherus Grotesque" charset="0"/>
              <a:ea typeface="Acherus Grotesque" charset="0"/>
              <a:cs typeface="Acherus Grotesque" charset="0"/>
            </a:rPr>
            <a:t>Example Text</a:t>
          </a:r>
        </a:p>
      </dgm:t>
    </dgm:pt>
    <dgm:pt modelId="{7132359B-37AD-4C63-9ACF-03FB9511EF5C}" type="parTrans" cxnId="{61AC47E1-0686-4D5F-8EE4-AD80F9706F67}">
      <dgm:prSet/>
      <dgm:spPr/>
      <dgm:t>
        <a:bodyPr/>
        <a:lstStyle/>
        <a:p>
          <a:endParaRPr lang="en-US" sz="1800">
            <a:effectLst>
              <a:outerShdw blurRad="38100" dist="38100" dir="2700000" algn="tl">
                <a:srgbClr val="000000">
                  <a:alpha val="43137"/>
                </a:srgbClr>
              </a:outerShdw>
            </a:effectLst>
          </a:endParaRPr>
        </a:p>
      </dgm:t>
    </dgm:pt>
    <dgm:pt modelId="{D7714664-22A9-44F1-B710-59824E708AA3}" type="sibTrans" cxnId="{61AC47E1-0686-4D5F-8EE4-AD80F9706F67}">
      <dgm:prSet/>
      <dgm:spPr/>
      <dgm:t>
        <a:bodyPr/>
        <a:lstStyle/>
        <a:p>
          <a:endParaRPr lang="en-US" sz="1800">
            <a:effectLst>
              <a:outerShdw blurRad="38100" dist="38100" dir="2700000" algn="tl">
                <a:srgbClr val="000000">
                  <a:alpha val="43137"/>
                </a:srgbClr>
              </a:outerShdw>
            </a:effectLst>
          </a:endParaRPr>
        </a:p>
      </dgm:t>
    </dgm:pt>
    <dgm:pt modelId="{6B978021-A7AC-475E-A728-C88F58DB3A7C}">
      <dgm:prSet phldrT="[Text]" custT="1"/>
      <dgm:spPr>
        <a:solidFill>
          <a:schemeClr val="accent1"/>
        </a:solidFill>
        <a:ln>
          <a:solidFill>
            <a:srgbClr val="E8E8E8"/>
          </a:solidFill>
        </a:ln>
      </dgm:spPr>
      <dgm:t>
        <a:bodyPr/>
        <a:lstStyle/>
        <a:p>
          <a:r>
            <a:rPr lang="en-US" sz="1100" b="1" cap="all" spc="200" baseline="0" dirty="0">
              <a:solidFill>
                <a:schemeClr val="bg1"/>
              </a:solidFill>
              <a:effectLst/>
              <a:latin typeface="Acherus Grotesque" charset="0"/>
              <a:ea typeface="Acherus Grotesque" charset="0"/>
              <a:cs typeface="Acherus Grotesque" charset="0"/>
            </a:rPr>
            <a:t>Example Text</a:t>
          </a:r>
        </a:p>
      </dgm:t>
    </dgm:pt>
    <dgm:pt modelId="{752D35ED-E44D-4B5C-8728-653683810F6F}" type="parTrans" cxnId="{E51B7452-6615-4E36-9798-6059A9E5DBC9}">
      <dgm:prSet/>
      <dgm:spPr/>
      <dgm:t>
        <a:bodyPr/>
        <a:lstStyle/>
        <a:p>
          <a:endParaRPr lang="en-US" sz="1800">
            <a:effectLst>
              <a:outerShdw blurRad="38100" dist="38100" dir="2700000" algn="tl">
                <a:srgbClr val="000000">
                  <a:alpha val="43137"/>
                </a:srgbClr>
              </a:outerShdw>
            </a:effectLst>
          </a:endParaRPr>
        </a:p>
      </dgm:t>
    </dgm:pt>
    <dgm:pt modelId="{33C5DBFD-EDA9-4F12-98C2-5A7DF79FF55A}" type="sibTrans" cxnId="{E51B7452-6615-4E36-9798-6059A9E5DBC9}">
      <dgm:prSet/>
      <dgm:spPr/>
      <dgm:t>
        <a:bodyPr/>
        <a:lstStyle/>
        <a:p>
          <a:endParaRPr lang="en-US" sz="1800">
            <a:effectLst>
              <a:outerShdw blurRad="38100" dist="38100" dir="2700000" algn="tl">
                <a:srgbClr val="000000">
                  <a:alpha val="43137"/>
                </a:srgbClr>
              </a:outerShdw>
            </a:effectLst>
          </a:endParaRPr>
        </a:p>
      </dgm:t>
    </dgm:pt>
    <dgm:pt modelId="{E71B0148-853D-4EBD-8894-A6AFBC716614}" type="pres">
      <dgm:prSet presAssocID="{A7E38360-AB21-4E77-AD0B-6733F8FE767B}" presName="Name0" presStyleCnt="0">
        <dgm:presLayoutVars>
          <dgm:dir/>
          <dgm:animLvl val="lvl"/>
          <dgm:resizeHandles val="exact"/>
        </dgm:presLayoutVars>
      </dgm:prSet>
      <dgm:spPr/>
    </dgm:pt>
    <dgm:pt modelId="{9AE82968-5C6D-4921-9334-FC66BDE88954}" type="pres">
      <dgm:prSet presAssocID="{3518E979-D35D-4D65-A810-FED3F17FA181}" presName="Name8" presStyleCnt="0"/>
      <dgm:spPr/>
    </dgm:pt>
    <dgm:pt modelId="{10DD2756-B91E-4A00-B1B5-17131DF5EE02}" type="pres">
      <dgm:prSet presAssocID="{3518E979-D35D-4D65-A810-FED3F17FA181}" presName="level" presStyleLbl="node1" presStyleIdx="0" presStyleCnt="4">
        <dgm:presLayoutVars>
          <dgm:chMax val="1"/>
          <dgm:bulletEnabled val="1"/>
        </dgm:presLayoutVars>
      </dgm:prSet>
      <dgm:spPr/>
    </dgm:pt>
    <dgm:pt modelId="{848C8A2C-7112-41C9-9553-C7424C6506DF}" type="pres">
      <dgm:prSet presAssocID="{3518E979-D35D-4D65-A810-FED3F17FA181}" presName="levelTx" presStyleLbl="revTx" presStyleIdx="0" presStyleCnt="0">
        <dgm:presLayoutVars>
          <dgm:chMax val="1"/>
          <dgm:bulletEnabled val="1"/>
        </dgm:presLayoutVars>
      </dgm:prSet>
      <dgm:spPr/>
    </dgm:pt>
    <dgm:pt modelId="{1CA1E4F5-8794-44B8-98F8-F46C068EB4FF}" type="pres">
      <dgm:prSet presAssocID="{6B978021-A7AC-475E-A728-C88F58DB3A7C}" presName="Name8" presStyleCnt="0"/>
      <dgm:spPr/>
    </dgm:pt>
    <dgm:pt modelId="{ED3F91FD-F20F-485E-9908-1CF5EE6D7ACE}" type="pres">
      <dgm:prSet presAssocID="{6B978021-A7AC-475E-A728-C88F58DB3A7C}" presName="level" presStyleLbl="node1" presStyleIdx="1" presStyleCnt="4">
        <dgm:presLayoutVars>
          <dgm:chMax val="1"/>
          <dgm:bulletEnabled val="1"/>
        </dgm:presLayoutVars>
      </dgm:prSet>
      <dgm:spPr/>
    </dgm:pt>
    <dgm:pt modelId="{83767591-4B40-4791-8673-24705B9CADF7}" type="pres">
      <dgm:prSet presAssocID="{6B978021-A7AC-475E-A728-C88F58DB3A7C}" presName="levelTx" presStyleLbl="revTx" presStyleIdx="0" presStyleCnt="0">
        <dgm:presLayoutVars>
          <dgm:chMax val="1"/>
          <dgm:bulletEnabled val="1"/>
        </dgm:presLayoutVars>
      </dgm:prSet>
      <dgm:spPr/>
    </dgm:pt>
    <dgm:pt modelId="{262385C6-70BF-44AB-868E-E9C27814ADAE}" type="pres">
      <dgm:prSet presAssocID="{526953E1-9188-4BE1-A710-7FE471EE8F84}" presName="Name8" presStyleCnt="0"/>
      <dgm:spPr/>
    </dgm:pt>
    <dgm:pt modelId="{3E760AFC-A6E5-487D-BF18-A67040ECDCB6}" type="pres">
      <dgm:prSet presAssocID="{526953E1-9188-4BE1-A710-7FE471EE8F84}" presName="level" presStyleLbl="node1" presStyleIdx="2" presStyleCnt="4">
        <dgm:presLayoutVars>
          <dgm:chMax val="1"/>
          <dgm:bulletEnabled val="1"/>
        </dgm:presLayoutVars>
      </dgm:prSet>
      <dgm:spPr/>
    </dgm:pt>
    <dgm:pt modelId="{55FF157C-FFAA-4847-9E8E-43E690D966D2}" type="pres">
      <dgm:prSet presAssocID="{526953E1-9188-4BE1-A710-7FE471EE8F84}" presName="levelTx" presStyleLbl="revTx" presStyleIdx="0" presStyleCnt="0">
        <dgm:presLayoutVars>
          <dgm:chMax val="1"/>
          <dgm:bulletEnabled val="1"/>
        </dgm:presLayoutVars>
      </dgm:prSet>
      <dgm:spPr/>
    </dgm:pt>
    <dgm:pt modelId="{5FB7A1F0-6750-4BB2-9057-30A90FE45D0C}" type="pres">
      <dgm:prSet presAssocID="{FC8C29AA-A92A-450A-A4BC-5C108FDF057E}" presName="Name8" presStyleCnt="0"/>
      <dgm:spPr/>
    </dgm:pt>
    <dgm:pt modelId="{5352BB33-ED38-4C29-B576-9E55892F0CCD}" type="pres">
      <dgm:prSet presAssocID="{FC8C29AA-A92A-450A-A4BC-5C108FDF057E}" presName="level" presStyleLbl="node1" presStyleIdx="3" presStyleCnt="4" custLinFactNeighborX="16129" custLinFactNeighborY="625">
        <dgm:presLayoutVars>
          <dgm:chMax val="1"/>
          <dgm:bulletEnabled val="1"/>
        </dgm:presLayoutVars>
      </dgm:prSet>
      <dgm:spPr/>
    </dgm:pt>
    <dgm:pt modelId="{C3FF896E-24CE-42CF-89D5-D2AD32DA0194}" type="pres">
      <dgm:prSet presAssocID="{FC8C29AA-A92A-450A-A4BC-5C108FDF057E}" presName="levelTx" presStyleLbl="revTx" presStyleIdx="0" presStyleCnt="0">
        <dgm:presLayoutVars>
          <dgm:chMax val="1"/>
          <dgm:bulletEnabled val="1"/>
        </dgm:presLayoutVars>
      </dgm:prSet>
      <dgm:spPr/>
    </dgm:pt>
  </dgm:ptLst>
  <dgm:cxnLst>
    <dgm:cxn modelId="{BC12FC0F-5661-47E4-90A9-ADE275767107}" srcId="{A7E38360-AB21-4E77-AD0B-6733F8FE767B}" destId="{3518E979-D35D-4D65-A810-FED3F17FA181}" srcOrd="0" destOrd="0" parTransId="{B14F8478-BD32-4909-9971-647FAAC7B8DE}" sibTransId="{F3BEEB36-E4F5-46C4-84A7-4B886372BFC8}"/>
    <dgm:cxn modelId="{171D9711-137E-9145-83AF-B9C6872458D2}" type="presOf" srcId="{526953E1-9188-4BE1-A710-7FE471EE8F84}" destId="{3E760AFC-A6E5-487D-BF18-A67040ECDCB6}" srcOrd="0" destOrd="0" presId="urn:microsoft.com/office/officeart/2005/8/layout/pyramid1"/>
    <dgm:cxn modelId="{9A68C040-3D51-2A49-BE6B-E15FEB0ECA0D}" type="presOf" srcId="{3518E979-D35D-4D65-A810-FED3F17FA181}" destId="{10DD2756-B91E-4A00-B1B5-17131DF5EE02}" srcOrd="0" destOrd="0" presId="urn:microsoft.com/office/officeart/2005/8/layout/pyramid1"/>
    <dgm:cxn modelId="{77DF7E49-BDFF-6E4A-A4A9-2A631E9253BB}" type="presOf" srcId="{526953E1-9188-4BE1-A710-7FE471EE8F84}" destId="{55FF157C-FFAA-4847-9E8E-43E690D966D2}" srcOrd="1" destOrd="0" presId="urn:microsoft.com/office/officeart/2005/8/layout/pyramid1"/>
    <dgm:cxn modelId="{E51B7452-6615-4E36-9798-6059A9E5DBC9}" srcId="{A7E38360-AB21-4E77-AD0B-6733F8FE767B}" destId="{6B978021-A7AC-475E-A728-C88F58DB3A7C}" srcOrd="1" destOrd="0" parTransId="{752D35ED-E44D-4B5C-8728-653683810F6F}" sibTransId="{33C5DBFD-EDA9-4F12-98C2-5A7DF79FF55A}"/>
    <dgm:cxn modelId="{A3BFE57B-B158-CF47-9E9B-5FE022ED6612}" type="presOf" srcId="{3518E979-D35D-4D65-A810-FED3F17FA181}" destId="{848C8A2C-7112-41C9-9553-C7424C6506DF}" srcOrd="1" destOrd="0" presId="urn:microsoft.com/office/officeart/2005/8/layout/pyramid1"/>
    <dgm:cxn modelId="{5D725D91-0F52-7E47-943E-A8F6788E0E5F}" type="presOf" srcId="{6B978021-A7AC-475E-A728-C88F58DB3A7C}" destId="{83767591-4B40-4791-8673-24705B9CADF7}" srcOrd="1" destOrd="0" presId="urn:microsoft.com/office/officeart/2005/8/layout/pyramid1"/>
    <dgm:cxn modelId="{C51123B7-D5A0-0543-9435-1A83C2CE6CFA}" type="presOf" srcId="{6B978021-A7AC-475E-A728-C88F58DB3A7C}" destId="{ED3F91FD-F20F-485E-9908-1CF5EE6D7ACE}" srcOrd="0" destOrd="0" presId="urn:microsoft.com/office/officeart/2005/8/layout/pyramid1"/>
    <dgm:cxn modelId="{7F9BBDBD-316D-3045-B8C4-4F616675DEC1}" type="presOf" srcId="{FC8C29AA-A92A-450A-A4BC-5C108FDF057E}" destId="{5352BB33-ED38-4C29-B576-9E55892F0CCD}" srcOrd="0" destOrd="0" presId="urn:microsoft.com/office/officeart/2005/8/layout/pyramid1"/>
    <dgm:cxn modelId="{930AD9D0-9454-7041-99C6-500F6FE475A3}" type="presOf" srcId="{FC8C29AA-A92A-450A-A4BC-5C108FDF057E}" destId="{C3FF896E-24CE-42CF-89D5-D2AD32DA0194}" srcOrd="1" destOrd="0" presId="urn:microsoft.com/office/officeart/2005/8/layout/pyramid1"/>
    <dgm:cxn modelId="{61AC47E1-0686-4D5F-8EE4-AD80F9706F67}" srcId="{A7E38360-AB21-4E77-AD0B-6733F8FE767B}" destId="{FC8C29AA-A92A-450A-A4BC-5C108FDF057E}" srcOrd="3" destOrd="0" parTransId="{7132359B-37AD-4C63-9ACF-03FB9511EF5C}" sibTransId="{D7714664-22A9-44F1-B710-59824E708AA3}"/>
    <dgm:cxn modelId="{627BD0ED-17B6-DF42-A2D0-A93E55ADB9FC}" type="presOf" srcId="{A7E38360-AB21-4E77-AD0B-6733F8FE767B}" destId="{E71B0148-853D-4EBD-8894-A6AFBC716614}" srcOrd="0" destOrd="0" presId="urn:microsoft.com/office/officeart/2005/8/layout/pyramid1"/>
    <dgm:cxn modelId="{265FD8F7-719E-4063-A642-B553B21647B6}" srcId="{A7E38360-AB21-4E77-AD0B-6733F8FE767B}" destId="{526953E1-9188-4BE1-A710-7FE471EE8F84}" srcOrd="2" destOrd="0" parTransId="{CCD32684-A6F2-46E7-A8C8-B5B9FE185707}" sibTransId="{0E7871D2-8506-4AE4-9C22-6637171E36D9}"/>
    <dgm:cxn modelId="{24B9F9AC-0CAB-B847-A417-6019E73A1656}" type="presParOf" srcId="{E71B0148-853D-4EBD-8894-A6AFBC716614}" destId="{9AE82968-5C6D-4921-9334-FC66BDE88954}" srcOrd="0" destOrd="0" presId="urn:microsoft.com/office/officeart/2005/8/layout/pyramid1"/>
    <dgm:cxn modelId="{F0E44C64-4F3B-E84E-8513-BEAC0B4FC429}" type="presParOf" srcId="{9AE82968-5C6D-4921-9334-FC66BDE88954}" destId="{10DD2756-B91E-4A00-B1B5-17131DF5EE02}" srcOrd="0" destOrd="0" presId="urn:microsoft.com/office/officeart/2005/8/layout/pyramid1"/>
    <dgm:cxn modelId="{AFABC69C-2FB0-9A47-96D2-DA1B968F07B7}" type="presParOf" srcId="{9AE82968-5C6D-4921-9334-FC66BDE88954}" destId="{848C8A2C-7112-41C9-9553-C7424C6506DF}" srcOrd="1" destOrd="0" presId="urn:microsoft.com/office/officeart/2005/8/layout/pyramid1"/>
    <dgm:cxn modelId="{9AE3E7DF-B171-1D40-B600-A1EDEEB7BE97}" type="presParOf" srcId="{E71B0148-853D-4EBD-8894-A6AFBC716614}" destId="{1CA1E4F5-8794-44B8-98F8-F46C068EB4FF}" srcOrd="1" destOrd="0" presId="urn:microsoft.com/office/officeart/2005/8/layout/pyramid1"/>
    <dgm:cxn modelId="{5706E7D1-C60D-7F46-9224-1ABCB9EE7383}" type="presParOf" srcId="{1CA1E4F5-8794-44B8-98F8-F46C068EB4FF}" destId="{ED3F91FD-F20F-485E-9908-1CF5EE6D7ACE}" srcOrd="0" destOrd="0" presId="urn:microsoft.com/office/officeart/2005/8/layout/pyramid1"/>
    <dgm:cxn modelId="{4AF9D3EA-290E-6C4E-82BF-DDED62E5D854}" type="presParOf" srcId="{1CA1E4F5-8794-44B8-98F8-F46C068EB4FF}" destId="{83767591-4B40-4791-8673-24705B9CADF7}" srcOrd="1" destOrd="0" presId="urn:microsoft.com/office/officeart/2005/8/layout/pyramid1"/>
    <dgm:cxn modelId="{76E0090B-8294-5F48-82AD-F9F54F22EB4D}" type="presParOf" srcId="{E71B0148-853D-4EBD-8894-A6AFBC716614}" destId="{262385C6-70BF-44AB-868E-E9C27814ADAE}" srcOrd="2" destOrd="0" presId="urn:microsoft.com/office/officeart/2005/8/layout/pyramid1"/>
    <dgm:cxn modelId="{D11D25CA-5393-4248-A366-C0BF90962A99}" type="presParOf" srcId="{262385C6-70BF-44AB-868E-E9C27814ADAE}" destId="{3E760AFC-A6E5-487D-BF18-A67040ECDCB6}" srcOrd="0" destOrd="0" presId="urn:microsoft.com/office/officeart/2005/8/layout/pyramid1"/>
    <dgm:cxn modelId="{93FF44D2-F7FB-414F-B1FC-0ABF98469012}" type="presParOf" srcId="{262385C6-70BF-44AB-868E-E9C27814ADAE}" destId="{55FF157C-FFAA-4847-9E8E-43E690D966D2}" srcOrd="1" destOrd="0" presId="urn:microsoft.com/office/officeart/2005/8/layout/pyramid1"/>
    <dgm:cxn modelId="{404B1FBD-C485-F745-B23F-F909E7C3638A}" type="presParOf" srcId="{E71B0148-853D-4EBD-8894-A6AFBC716614}" destId="{5FB7A1F0-6750-4BB2-9057-30A90FE45D0C}" srcOrd="3" destOrd="0" presId="urn:microsoft.com/office/officeart/2005/8/layout/pyramid1"/>
    <dgm:cxn modelId="{D930E28F-4172-994B-B65E-E0ED4DB8C037}" type="presParOf" srcId="{5FB7A1F0-6750-4BB2-9057-30A90FE45D0C}" destId="{5352BB33-ED38-4C29-B576-9E55892F0CCD}" srcOrd="0" destOrd="0" presId="urn:microsoft.com/office/officeart/2005/8/layout/pyramid1"/>
    <dgm:cxn modelId="{FDD8AEE5-E468-8C4B-88D4-09C70277595B}" type="presParOf" srcId="{5FB7A1F0-6750-4BB2-9057-30A90FE45D0C}" destId="{C3FF896E-24CE-42CF-89D5-D2AD32DA0194}" srcOrd="1" destOrd="0" presId="urn:microsoft.com/office/officeart/2005/8/layout/pyramid1"/>
  </dgm:cxnLst>
  <dgm:bg>
    <a:noFill/>
    <a:effectLst/>
  </dgm:bg>
  <dgm:whole>
    <a:effectLst/>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D824868-0F5C-40CF-9950-F98723D21C8A}" type="doc">
      <dgm:prSet loTypeId="urn:microsoft.com/office/officeart/2005/8/layout/venn1" loCatId="relationship" qsTypeId="urn:microsoft.com/office/officeart/2005/8/quickstyle/simple1" qsCatId="simple" csTypeId="urn:microsoft.com/office/officeart/2005/8/colors/accent1_2" csCatId="accent1" phldr="1"/>
      <dgm:spPr/>
    </dgm:pt>
    <dgm:pt modelId="{626F58AC-6758-4F7B-A1A0-C7DF984759E2}">
      <dgm:prSet phldrT="[Text]" custT="1"/>
      <dgm:spPr>
        <a:solidFill>
          <a:schemeClr val="accent3">
            <a:lumMod val="20000"/>
            <a:lumOff val="80000"/>
            <a:alpha val="70000"/>
          </a:schemeClr>
        </a:solidFill>
        <a:ln w="6350">
          <a:solidFill>
            <a:srgbClr val="E87722"/>
          </a:solidFill>
          <a:prstDash val="dash"/>
        </a:ln>
      </dgm:spPr>
      <dgm:t>
        <a:bodyPr/>
        <a:lstStyle/>
        <a:p>
          <a:r>
            <a:rPr lang="en-US" sz="1400" cap="all" spc="200" baseline="0" dirty="0">
              <a:solidFill>
                <a:srgbClr val="6C1035"/>
              </a:solidFill>
              <a:latin typeface="Acherus Grotesque" charset="0"/>
              <a:ea typeface="Acherus Grotesque" charset="0"/>
              <a:cs typeface="Acherus Grotesque" charset="0"/>
            </a:rPr>
            <a:t>ITEM 1</a:t>
          </a:r>
        </a:p>
      </dgm:t>
    </dgm:pt>
    <dgm:pt modelId="{3D1C780F-F0AE-40A0-B6A6-50D35F68BF81}" type="parTrans" cxnId="{2A360DD8-50A3-40FE-95C2-DBCFDE466568}">
      <dgm:prSet/>
      <dgm:spPr/>
      <dgm:t>
        <a:bodyPr/>
        <a:lstStyle/>
        <a:p>
          <a:endParaRPr lang="en-US">
            <a:latin typeface="Klinic Slab Book" charset="0"/>
            <a:ea typeface="Klinic Slab Book" charset="0"/>
            <a:cs typeface="Klinic Slab Book" charset="0"/>
          </a:endParaRPr>
        </a:p>
      </dgm:t>
    </dgm:pt>
    <dgm:pt modelId="{EF14BEA7-CF01-42EA-97A5-57585D69C155}" type="sibTrans" cxnId="{2A360DD8-50A3-40FE-95C2-DBCFDE466568}">
      <dgm:prSet/>
      <dgm:spPr/>
      <dgm:t>
        <a:bodyPr/>
        <a:lstStyle/>
        <a:p>
          <a:endParaRPr lang="en-US">
            <a:latin typeface="Klinic Slab Book" charset="0"/>
            <a:ea typeface="Klinic Slab Book" charset="0"/>
            <a:cs typeface="Klinic Slab Book" charset="0"/>
          </a:endParaRPr>
        </a:p>
      </dgm:t>
    </dgm:pt>
    <dgm:pt modelId="{C7613D6A-2DB8-4364-B740-E61355E8EE3D}">
      <dgm:prSet phldrT="[Text]" custT="1"/>
      <dgm:spPr>
        <a:solidFill>
          <a:schemeClr val="accent3">
            <a:lumMod val="20000"/>
            <a:lumOff val="80000"/>
            <a:alpha val="80000"/>
          </a:schemeClr>
        </a:solidFill>
        <a:ln w="6350">
          <a:solidFill>
            <a:srgbClr val="6C1035"/>
          </a:solidFill>
          <a:prstDash val="dash"/>
        </a:ln>
      </dgm:spPr>
      <dgm:t>
        <a:bodyPr/>
        <a:lstStyle/>
        <a:p>
          <a:r>
            <a:rPr lang="en-US" sz="1400" cap="all" spc="200" baseline="0" dirty="0">
              <a:solidFill>
                <a:srgbClr val="6C1035"/>
              </a:solidFill>
              <a:latin typeface="Acherus Grotesque" charset="0"/>
              <a:ea typeface="Acherus Grotesque" charset="0"/>
              <a:cs typeface="Acherus Grotesque" charset="0"/>
            </a:rPr>
            <a:t>ITEM 3</a:t>
          </a:r>
        </a:p>
      </dgm:t>
    </dgm:pt>
    <dgm:pt modelId="{B43931DA-3934-4129-AEF2-669157D9FD56}" type="parTrans" cxnId="{AE83382A-2FBC-4DF8-A0FE-B38EBAA66979}">
      <dgm:prSet/>
      <dgm:spPr/>
      <dgm:t>
        <a:bodyPr/>
        <a:lstStyle/>
        <a:p>
          <a:endParaRPr lang="en-US">
            <a:latin typeface="Klinic Slab Book" charset="0"/>
            <a:ea typeface="Klinic Slab Book" charset="0"/>
            <a:cs typeface="Klinic Slab Book" charset="0"/>
          </a:endParaRPr>
        </a:p>
      </dgm:t>
    </dgm:pt>
    <dgm:pt modelId="{2747ECD2-56A3-46AB-AB13-C8D32C3EECF2}" type="sibTrans" cxnId="{AE83382A-2FBC-4DF8-A0FE-B38EBAA66979}">
      <dgm:prSet/>
      <dgm:spPr/>
      <dgm:t>
        <a:bodyPr/>
        <a:lstStyle/>
        <a:p>
          <a:endParaRPr lang="en-US">
            <a:latin typeface="Klinic Slab Book" charset="0"/>
            <a:ea typeface="Klinic Slab Book" charset="0"/>
            <a:cs typeface="Klinic Slab Book" charset="0"/>
          </a:endParaRPr>
        </a:p>
      </dgm:t>
    </dgm:pt>
    <dgm:pt modelId="{139A2B55-1F3C-4FC3-B409-0E6CE27CEE2B}">
      <dgm:prSet phldrT="[Text]" custT="1"/>
      <dgm:spPr>
        <a:solidFill>
          <a:schemeClr val="accent3">
            <a:lumMod val="20000"/>
            <a:lumOff val="80000"/>
            <a:alpha val="70000"/>
          </a:schemeClr>
        </a:solidFill>
        <a:ln w="6350">
          <a:solidFill>
            <a:srgbClr val="003C71"/>
          </a:solidFill>
          <a:prstDash val="dash"/>
        </a:ln>
      </dgm:spPr>
      <dgm:t>
        <a:bodyPr/>
        <a:lstStyle/>
        <a:p>
          <a:r>
            <a:rPr lang="en-US" sz="1400" cap="all" spc="200" baseline="0" dirty="0">
              <a:solidFill>
                <a:srgbClr val="6C1035"/>
              </a:solidFill>
              <a:latin typeface="Acherus Grotesque" charset="0"/>
              <a:ea typeface="Acherus Grotesque" charset="0"/>
              <a:cs typeface="Acherus Grotesque" charset="0"/>
            </a:rPr>
            <a:t>ITEM 2</a:t>
          </a:r>
        </a:p>
      </dgm:t>
    </dgm:pt>
    <dgm:pt modelId="{0799C052-EF21-440F-8393-0358F993530F}" type="parTrans" cxnId="{1AA72E79-6696-4D85-BD29-B5C1FE7E76D5}">
      <dgm:prSet/>
      <dgm:spPr/>
      <dgm:t>
        <a:bodyPr/>
        <a:lstStyle/>
        <a:p>
          <a:endParaRPr lang="en-US">
            <a:latin typeface="Klinic Slab Book" charset="0"/>
            <a:ea typeface="Klinic Slab Book" charset="0"/>
            <a:cs typeface="Klinic Slab Book" charset="0"/>
          </a:endParaRPr>
        </a:p>
      </dgm:t>
    </dgm:pt>
    <dgm:pt modelId="{362BEF91-629D-4F3E-B093-1B68FB6BC78A}" type="sibTrans" cxnId="{1AA72E79-6696-4D85-BD29-B5C1FE7E76D5}">
      <dgm:prSet/>
      <dgm:spPr/>
      <dgm:t>
        <a:bodyPr/>
        <a:lstStyle/>
        <a:p>
          <a:endParaRPr lang="en-US">
            <a:latin typeface="Klinic Slab Book" charset="0"/>
            <a:ea typeface="Klinic Slab Book" charset="0"/>
            <a:cs typeface="Klinic Slab Book" charset="0"/>
          </a:endParaRPr>
        </a:p>
      </dgm:t>
    </dgm:pt>
    <dgm:pt modelId="{EF85810C-D125-4C10-89C9-2A985E8493E7}" type="pres">
      <dgm:prSet presAssocID="{5D824868-0F5C-40CF-9950-F98723D21C8A}" presName="compositeShape" presStyleCnt="0">
        <dgm:presLayoutVars>
          <dgm:chMax val="7"/>
          <dgm:dir/>
          <dgm:resizeHandles val="exact"/>
        </dgm:presLayoutVars>
      </dgm:prSet>
      <dgm:spPr/>
    </dgm:pt>
    <dgm:pt modelId="{CC6E3EC4-BF89-4115-809E-00629EFAFBD0}" type="pres">
      <dgm:prSet presAssocID="{626F58AC-6758-4F7B-A1A0-C7DF984759E2}" presName="circ1" presStyleLbl="vennNode1" presStyleIdx="0" presStyleCnt="3"/>
      <dgm:spPr/>
    </dgm:pt>
    <dgm:pt modelId="{4F2FCA01-26BE-4250-B214-3E43BCBC56F9}" type="pres">
      <dgm:prSet presAssocID="{626F58AC-6758-4F7B-A1A0-C7DF984759E2}" presName="circ1Tx" presStyleLbl="revTx" presStyleIdx="0" presStyleCnt="0">
        <dgm:presLayoutVars>
          <dgm:chMax val="0"/>
          <dgm:chPref val="0"/>
          <dgm:bulletEnabled val="1"/>
        </dgm:presLayoutVars>
      </dgm:prSet>
      <dgm:spPr/>
    </dgm:pt>
    <dgm:pt modelId="{BB1209FE-0A9B-4CE5-B67C-1A0B85068B4D}" type="pres">
      <dgm:prSet presAssocID="{C7613D6A-2DB8-4364-B740-E61355E8EE3D}" presName="circ2" presStyleLbl="vennNode1" presStyleIdx="1" presStyleCnt="3"/>
      <dgm:spPr/>
    </dgm:pt>
    <dgm:pt modelId="{05A77714-2698-4C5D-94E4-9490DA38BBF4}" type="pres">
      <dgm:prSet presAssocID="{C7613D6A-2DB8-4364-B740-E61355E8EE3D}" presName="circ2Tx" presStyleLbl="revTx" presStyleIdx="0" presStyleCnt="0">
        <dgm:presLayoutVars>
          <dgm:chMax val="0"/>
          <dgm:chPref val="0"/>
          <dgm:bulletEnabled val="1"/>
        </dgm:presLayoutVars>
      </dgm:prSet>
      <dgm:spPr/>
    </dgm:pt>
    <dgm:pt modelId="{59BB60A6-0D96-4F46-A565-511841D092A8}" type="pres">
      <dgm:prSet presAssocID="{139A2B55-1F3C-4FC3-B409-0E6CE27CEE2B}" presName="circ3" presStyleLbl="vennNode1" presStyleIdx="2" presStyleCnt="3"/>
      <dgm:spPr/>
    </dgm:pt>
    <dgm:pt modelId="{ABCE19B2-3642-42A2-B859-08634AD8726E}" type="pres">
      <dgm:prSet presAssocID="{139A2B55-1F3C-4FC3-B409-0E6CE27CEE2B}" presName="circ3Tx" presStyleLbl="revTx" presStyleIdx="0" presStyleCnt="0">
        <dgm:presLayoutVars>
          <dgm:chMax val="0"/>
          <dgm:chPref val="0"/>
          <dgm:bulletEnabled val="1"/>
        </dgm:presLayoutVars>
      </dgm:prSet>
      <dgm:spPr/>
    </dgm:pt>
  </dgm:ptLst>
  <dgm:cxnLst>
    <dgm:cxn modelId="{AE83382A-2FBC-4DF8-A0FE-B38EBAA66979}" srcId="{5D824868-0F5C-40CF-9950-F98723D21C8A}" destId="{C7613D6A-2DB8-4364-B740-E61355E8EE3D}" srcOrd="1" destOrd="0" parTransId="{B43931DA-3934-4129-AEF2-669157D9FD56}" sibTransId="{2747ECD2-56A3-46AB-AB13-C8D32C3EECF2}"/>
    <dgm:cxn modelId="{282AC740-C47E-5542-AB06-87873225F5D3}" type="presOf" srcId="{626F58AC-6758-4F7B-A1A0-C7DF984759E2}" destId="{CC6E3EC4-BF89-4115-809E-00629EFAFBD0}" srcOrd="0" destOrd="0" presId="urn:microsoft.com/office/officeart/2005/8/layout/venn1"/>
    <dgm:cxn modelId="{7D9FD65D-BB9F-B143-BDC0-E11BC82FA8BA}" type="presOf" srcId="{C7613D6A-2DB8-4364-B740-E61355E8EE3D}" destId="{05A77714-2698-4C5D-94E4-9490DA38BBF4}" srcOrd="1" destOrd="0" presId="urn:microsoft.com/office/officeart/2005/8/layout/venn1"/>
    <dgm:cxn modelId="{1615DD6F-C107-9D4B-A632-46305F71C436}" type="presOf" srcId="{C7613D6A-2DB8-4364-B740-E61355E8EE3D}" destId="{BB1209FE-0A9B-4CE5-B67C-1A0B85068B4D}" srcOrd="0" destOrd="0" presId="urn:microsoft.com/office/officeart/2005/8/layout/venn1"/>
    <dgm:cxn modelId="{1AA72E79-6696-4D85-BD29-B5C1FE7E76D5}" srcId="{5D824868-0F5C-40CF-9950-F98723D21C8A}" destId="{139A2B55-1F3C-4FC3-B409-0E6CE27CEE2B}" srcOrd="2" destOrd="0" parTransId="{0799C052-EF21-440F-8393-0358F993530F}" sibTransId="{362BEF91-629D-4F3E-B093-1B68FB6BC78A}"/>
    <dgm:cxn modelId="{56F51DBA-ADBE-914E-8874-CAAD4B2DB2A0}" type="presOf" srcId="{139A2B55-1F3C-4FC3-B409-0E6CE27CEE2B}" destId="{ABCE19B2-3642-42A2-B859-08634AD8726E}" srcOrd="1" destOrd="0" presId="urn:microsoft.com/office/officeart/2005/8/layout/venn1"/>
    <dgm:cxn modelId="{1BB569BA-DCFB-F148-93B1-9B92EE77E2A5}" type="presOf" srcId="{139A2B55-1F3C-4FC3-B409-0E6CE27CEE2B}" destId="{59BB60A6-0D96-4F46-A565-511841D092A8}" srcOrd="0" destOrd="0" presId="urn:microsoft.com/office/officeart/2005/8/layout/venn1"/>
    <dgm:cxn modelId="{2A360DD8-50A3-40FE-95C2-DBCFDE466568}" srcId="{5D824868-0F5C-40CF-9950-F98723D21C8A}" destId="{626F58AC-6758-4F7B-A1A0-C7DF984759E2}" srcOrd="0" destOrd="0" parTransId="{3D1C780F-F0AE-40A0-B6A6-50D35F68BF81}" sibTransId="{EF14BEA7-CF01-42EA-97A5-57585D69C155}"/>
    <dgm:cxn modelId="{7B6C3EDE-5561-244D-A38D-811BC22397F3}" type="presOf" srcId="{5D824868-0F5C-40CF-9950-F98723D21C8A}" destId="{EF85810C-D125-4C10-89C9-2A985E8493E7}" srcOrd="0" destOrd="0" presId="urn:microsoft.com/office/officeart/2005/8/layout/venn1"/>
    <dgm:cxn modelId="{EB91FCDE-5A84-4D4A-89F7-ECC22A3923AC}" type="presOf" srcId="{626F58AC-6758-4F7B-A1A0-C7DF984759E2}" destId="{4F2FCA01-26BE-4250-B214-3E43BCBC56F9}" srcOrd="1" destOrd="0" presId="urn:microsoft.com/office/officeart/2005/8/layout/venn1"/>
    <dgm:cxn modelId="{3F7B0FC5-F3DA-F749-9084-A40CB3E95F1F}" type="presParOf" srcId="{EF85810C-D125-4C10-89C9-2A985E8493E7}" destId="{CC6E3EC4-BF89-4115-809E-00629EFAFBD0}" srcOrd="0" destOrd="0" presId="urn:microsoft.com/office/officeart/2005/8/layout/venn1"/>
    <dgm:cxn modelId="{3908A871-5409-3F4C-A1FD-CD2812F993C2}" type="presParOf" srcId="{EF85810C-D125-4C10-89C9-2A985E8493E7}" destId="{4F2FCA01-26BE-4250-B214-3E43BCBC56F9}" srcOrd="1" destOrd="0" presId="urn:microsoft.com/office/officeart/2005/8/layout/venn1"/>
    <dgm:cxn modelId="{C32A87DA-BA1D-E04D-B683-0DD121F7684D}" type="presParOf" srcId="{EF85810C-D125-4C10-89C9-2A985E8493E7}" destId="{BB1209FE-0A9B-4CE5-B67C-1A0B85068B4D}" srcOrd="2" destOrd="0" presId="urn:microsoft.com/office/officeart/2005/8/layout/venn1"/>
    <dgm:cxn modelId="{4DD4F55E-09D1-B540-AB29-AE384F1672F0}" type="presParOf" srcId="{EF85810C-D125-4C10-89C9-2A985E8493E7}" destId="{05A77714-2698-4C5D-94E4-9490DA38BBF4}" srcOrd="3" destOrd="0" presId="urn:microsoft.com/office/officeart/2005/8/layout/venn1"/>
    <dgm:cxn modelId="{D611B190-DCA0-5640-8500-F966A4D0C16A}" type="presParOf" srcId="{EF85810C-D125-4C10-89C9-2A985E8493E7}" destId="{59BB60A6-0D96-4F46-A565-511841D092A8}" srcOrd="4" destOrd="0" presId="urn:microsoft.com/office/officeart/2005/8/layout/venn1"/>
    <dgm:cxn modelId="{B3FC9679-5E50-2E4E-96E7-61ECEDFB22AC}" type="presParOf" srcId="{EF85810C-D125-4C10-89C9-2A985E8493E7}" destId="{ABCE19B2-3642-42A2-B859-08634AD8726E}" srcOrd="5" destOrd="0" presId="urn:microsoft.com/office/officeart/2005/8/layout/ven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D824868-0F5C-40CF-9950-F98723D21C8A}" type="doc">
      <dgm:prSet loTypeId="urn:microsoft.com/office/officeart/2005/8/layout/venn1" loCatId="relationship" qsTypeId="urn:microsoft.com/office/officeart/2005/8/quickstyle/simple1" qsCatId="simple" csTypeId="urn:microsoft.com/office/officeart/2005/8/colors/accent1_2" csCatId="accent1" phldr="1"/>
      <dgm:spPr/>
    </dgm:pt>
    <dgm:pt modelId="{626F58AC-6758-4F7B-A1A0-C7DF984759E2}">
      <dgm:prSet phldrT="[Text]" custT="1"/>
      <dgm:spPr>
        <a:solidFill>
          <a:schemeClr val="accent3">
            <a:lumMod val="20000"/>
            <a:lumOff val="80000"/>
            <a:alpha val="70000"/>
          </a:schemeClr>
        </a:solidFill>
        <a:ln w="6350">
          <a:solidFill>
            <a:srgbClr val="E87722"/>
          </a:solidFill>
          <a:prstDash val="dash"/>
        </a:ln>
      </dgm:spPr>
      <dgm:t>
        <a:bodyPr/>
        <a:lstStyle/>
        <a:p>
          <a:r>
            <a:rPr lang="en-US" sz="1400" cap="all" spc="200" baseline="0" dirty="0">
              <a:solidFill>
                <a:srgbClr val="6C1035"/>
              </a:solidFill>
              <a:latin typeface="Acherus Grotesque" charset="0"/>
              <a:ea typeface="Acherus Grotesque" charset="0"/>
              <a:cs typeface="Acherus Grotesque" charset="0"/>
            </a:rPr>
            <a:t>ITEM 1</a:t>
          </a:r>
        </a:p>
      </dgm:t>
    </dgm:pt>
    <dgm:pt modelId="{3D1C780F-F0AE-40A0-B6A6-50D35F68BF81}" type="parTrans" cxnId="{2A360DD8-50A3-40FE-95C2-DBCFDE466568}">
      <dgm:prSet/>
      <dgm:spPr/>
      <dgm:t>
        <a:bodyPr/>
        <a:lstStyle/>
        <a:p>
          <a:endParaRPr lang="en-US">
            <a:latin typeface="Klinic Slab Book" charset="0"/>
            <a:ea typeface="Klinic Slab Book" charset="0"/>
            <a:cs typeface="Klinic Slab Book" charset="0"/>
          </a:endParaRPr>
        </a:p>
      </dgm:t>
    </dgm:pt>
    <dgm:pt modelId="{EF14BEA7-CF01-42EA-97A5-57585D69C155}" type="sibTrans" cxnId="{2A360DD8-50A3-40FE-95C2-DBCFDE466568}">
      <dgm:prSet/>
      <dgm:spPr/>
      <dgm:t>
        <a:bodyPr/>
        <a:lstStyle/>
        <a:p>
          <a:endParaRPr lang="en-US">
            <a:latin typeface="Klinic Slab Book" charset="0"/>
            <a:ea typeface="Klinic Slab Book" charset="0"/>
            <a:cs typeface="Klinic Slab Book" charset="0"/>
          </a:endParaRPr>
        </a:p>
      </dgm:t>
    </dgm:pt>
    <dgm:pt modelId="{C7613D6A-2DB8-4364-B740-E61355E8EE3D}">
      <dgm:prSet phldrT="[Text]" custT="1"/>
      <dgm:spPr>
        <a:solidFill>
          <a:schemeClr val="accent3">
            <a:lumMod val="20000"/>
            <a:lumOff val="80000"/>
            <a:alpha val="80000"/>
          </a:schemeClr>
        </a:solidFill>
        <a:ln w="6350">
          <a:solidFill>
            <a:srgbClr val="6C1035"/>
          </a:solidFill>
          <a:prstDash val="dash"/>
        </a:ln>
      </dgm:spPr>
      <dgm:t>
        <a:bodyPr/>
        <a:lstStyle/>
        <a:p>
          <a:r>
            <a:rPr lang="en-US" sz="1400" cap="all" spc="200" baseline="0" dirty="0">
              <a:solidFill>
                <a:srgbClr val="6C1035"/>
              </a:solidFill>
              <a:latin typeface="Acherus Grotesque" charset="0"/>
              <a:ea typeface="Acherus Grotesque" charset="0"/>
              <a:cs typeface="Acherus Grotesque" charset="0"/>
            </a:rPr>
            <a:t>ITEM 3</a:t>
          </a:r>
        </a:p>
      </dgm:t>
    </dgm:pt>
    <dgm:pt modelId="{B43931DA-3934-4129-AEF2-669157D9FD56}" type="parTrans" cxnId="{AE83382A-2FBC-4DF8-A0FE-B38EBAA66979}">
      <dgm:prSet/>
      <dgm:spPr/>
      <dgm:t>
        <a:bodyPr/>
        <a:lstStyle/>
        <a:p>
          <a:endParaRPr lang="en-US">
            <a:latin typeface="Klinic Slab Book" charset="0"/>
            <a:ea typeface="Klinic Slab Book" charset="0"/>
            <a:cs typeface="Klinic Slab Book" charset="0"/>
          </a:endParaRPr>
        </a:p>
      </dgm:t>
    </dgm:pt>
    <dgm:pt modelId="{2747ECD2-56A3-46AB-AB13-C8D32C3EECF2}" type="sibTrans" cxnId="{AE83382A-2FBC-4DF8-A0FE-B38EBAA66979}">
      <dgm:prSet/>
      <dgm:spPr/>
      <dgm:t>
        <a:bodyPr/>
        <a:lstStyle/>
        <a:p>
          <a:endParaRPr lang="en-US">
            <a:latin typeface="Klinic Slab Book" charset="0"/>
            <a:ea typeface="Klinic Slab Book" charset="0"/>
            <a:cs typeface="Klinic Slab Book" charset="0"/>
          </a:endParaRPr>
        </a:p>
      </dgm:t>
    </dgm:pt>
    <dgm:pt modelId="{139A2B55-1F3C-4FC3-B409-0E6CE27CEE2B}">
      <dgm:prSet phldrT="[Text]" custT="1"/>
      <dgm:spPr>
        <a:solidFill>
          <a:schemeClr val="accent3">
            <a:lumMod val="20000"/>
            <a:lumOff val="80000"/>
            <a:alpha val="70000"/>
          </a:schemeClr>
        </a:solidFill>
        <a:ln w="6350">
          <a:solidFill>
            <a:srgbClr val="003C71"/>
          </a:solidFill>
          <a:prstDash val="dash"/>
        </a:ln>
      </dgm:spPr>
      <dgm:t>
        <a:bodyPr/>
        <a:lstStyle/>
        <a:p>
          <a:r>
            <a:rPr lang="en-US" sz="1400" cap="all" spc="200" baseline="0" dirty="0">
              <a:solidFill>
                <a:srgbClr val="6C1035"/>
              </a:solidFill>
              <a:latin typeface="Acherus Grotesque" charset="0"/>
              <a:ea typeface="Acherus Grotesque" charset="0"/>
              <a:cs typeface="Acherus Grotesque" charset="0"/>
            </a:rPr>
            <a:t>ITEM 2</a:t>
          </a:r>
        </a:p>
      </dgm:t>
    </dgm:pt>
    <dgm:pt modelId="{0799C052-EF21-440F-8393-0358F993530F}" type="parTrans" cxnId="{1AA72E79-6696-4D85-BD29-B5C1FE7E76D5}">
      <dgm:prSet/>
      <dgm:spPr/>
      <dgm:t>
        <a:bodyPr/>
        <a:lstStyle/>
        <a:p>
          <a:endParaRPr lang="en-US">
            <a:latin typeface="Klinic Slab Book" charset="0"/>
            <a:ea typeface="Klinic Slab Book" charset="0"/>
            <a:cs typeface="Klinic Slab Book" charset="0"/>
          </a:endParaRPr>
        </a:p>
      </dgm:t>
    </dgm:pt>
    <dgm:pt modelId="{362BEF91-629D-4F3E-B093-1B68FB6BC78A}" type="sibTrans" cxnId="{1AA72E79-6696-4D85-BD29-B5C1FE7E76D5}">
      <dgm:prSet/>
      <dgm:spPr/>
      <dgm:t>
        <a:bodyPr/>
        <a:lstStyle/>
        <a:p>
          <a:endParaRPr lang="en-US">
            <a:latin typeface="Klinic Slab Book" charset="0"/>
            <a:ea typeface="Klinic Slab Book" charset="0"/>
            <a:cs typeface="Klinic Slab Book" charset="0"/>
          </a:endParaRPr>
        </a:p>
      </dgm:t>
    </dgm:pt>
    <dgm:pt modelId="{EF85810C-D125-4C10-89C9-2A985E8493E7}" type="pres">
      <dgm:prSet presAssocID="{5D824868-0F5C-40CF-9950-F98723D21C8A}" presName="compositeShape" presStyleCnt="0">
        <dgm:presLayoutVars>
          <dgm:chMax val="7"/>
          <dgm:dir/>
          <dgm:resizeHandles val="exact"/>
        </dgm:presLayoutVars>
      </dgm:prSet>
      <dgm:spPr/>
    </dgm:pt>
    <dgm:pt modelId="{CC6E3EC4-BF89-4115-809E-00629EFAFBD0}" type="pres">
      <dgm:prSet presAssocID="{626F58AC-6758-4F7B-A1A0-C7DF984759E2}" presName="circ1" presStyleLbl="vennNode1" presStyleIdx="0" presStyleCnt="3"/>
      <dgm:spPr/>
    </dgm:pt>
    <dgm:pt modelId="{4F2FCA01-26BE-4250-B214-3E43BCBC56F9}" type="pres">
      <dgm:prSet presAssocID="{626F58AC-6758-4F7B-A1A0-C7DF984759E2}" presName="circ1Tx" presStyleLbl="revTx" presStyleIdx="0" presStyleCnt="0">
        <dgm:presLayoutVars>
          <dgm:chMax val="0"/>
          <dgm:chPref val="0"/>
          <dgm:bulletEnabled val="1"/>
        </dgm:presLayoutVars>
      </dgm:prSet>
      <dgm:spPr/>
    </dgm:pt>
    <dgm:pt modelId="{BB1209FE-0A9B-4CE5-B67C-1A0B85068B4D}" type="pres">
      <dgm:prSet presAssocID="{C7613D6A-2DB8-4364-B740-E61355E8EE3D}" presName="circ2" presStyleLbl="vennNode1" presStyleIdx="1" presStyleCnt="3"/>
      <dgm:spPr/>
    </dgm:pt>
    <dgm:pt modelId="{05A77714-2698-4C5D-94E4-9490DA38BBF4}" type="pres">
      <dgm:prSet presAssocID="{C7613D6A-2DB8-4364-B740-E61355E8EE3D}" presName="circ2Tx" presStyleLbl="revTx" presStyleIdx="0" presStyleCnt="0">
        <dgm:presLayoutVars>
          <dgm:chMax val="0"/>
          <dgm:chPref val="0"/>
          <dgm:bulletEnabled val="1"/>
        </dgm:presLayoutVars>
      </dgm:prSet>
      <dgm:spPr/>
    </dgm:pt>
    <dgm:pt modelId="{59BB60A6-0D96-4F46-A565-511841D092A8}" type="pres">
      <dgm:prSet presAssocID="{139A2B55-1F3C-4FC3-B409-0E6CE27CEE2B}" presName="circ3" presStyleLbl="vennNode1" presStyleIdx="2" presStyleCnt="3"/>
      <dgm:spPr/>
    </dgm:pt>
    <dgm:pt modelId="{ABCE19B2-3642-42A2-B859-08634AD8726E}" type="pres">
      <dgm:prSet presAssocID="{139A2B55-1F3C-4FC3-B409-0E6CE27CEE2B}" presName="circ3Tx" presStyleLbl="revTx" presStyleIdx="0" presStyleCnt="0">
        <dgm:presLayoutVars>
          <dgm:chMax val="0"/>
          <dgm:chPref val="0"/>
          <dgm:bulletEnabled val="1"/>
        </dgm:presLayoutVars>
      </dgm:prSet>
      <dgm:spPr/>
    </dgm:pt>
  </dgm:ptLst>
  <dgm:cxnLst>
    <dgm:cxn modelId="{AE83382A-2FBC-4DF8-A0FE-B38EBAA66979}" srcId="{5D824868-0F5C-40CF-9950-F98723D21C8A}" destId="{C7613D6A-2DB8-4364-B740-E61355E8EE3D}" srcOrd="1" destOrd="0" parTransId="{B43931DA-3934-4129-AEF2-669157D9FD56}" sibTransId="{2747ECD2-56A3-46AB-AB13-C8D32C3EECF2}"/>
    <dgm:cxn modelId="{5DF7B634-6F16-BD4A-9347-075AEE09855A}" type="presOf" srcId="{C7613D6A-2DB8-4364-B740-E61355E8EE3D}" destId="{BB1209FE-0A9B-4CE5-B67C-1A0B85068B4D}" srcOrd="0" destOrd="0" presId="urn:microsoft.com/office/officeart/2005/8/layout/venn1"/>
    <dgm:cxn modelId="{ABD5AE35-FAA9-C145-B2FD-DDD1B0C7B4E5}" type="presOf" srcId="{5D824868-0F5C-40CF-9950-F98723D21C8A}" destId="{EF85810C-D125-4C10-89C9-2A985E8493E7}" srcOrd="0" destOrd="0" presId="urn:microsoft.com/office/officeart/2005/8/layout/venn1"/>
    <dgm:cxn modelId="{5764C13B-90F6-0F4F-92EA-7A09EB7F4A6B}" type="presOf" srcId="{C7613D6A-2DB8-4364-B740-E61355E8EE3D}" destId="{05A77714-2698-4C5D-94E4-9490DA38BBF4}" srcOrd="1" destOrd="0" presId="urn:microsoft.com/office/officeart/2005/8/layout/venn1"/>
    <dgm:cxn modelId="{3285F53C-5475-254F-B521-1304AC320890}" type="presOf" srcId="{626F58AC-6758-4F7B-A1A0-C7DF984759E2}" destId="{CC6E3EC4-BF89-4115-809E-00629EFAFBD0}" srcOrd="0" destOrd="0" presId="urn:microsoft.com/office/officeart/2005/8/layout/venn1"/>
    <dgm:cxn modelId="{7B3F3A6E-71BA-2F4A-9276-9A697D98F204}" type="presOf" srcId="{139A2B55-1F3C-4FC3-B409-0E6CE27CEE2B}" destId="{ABCE19B2-3642-42A2-B859-08634AD8726E}" srcOrd="1" destOrd="0" presId="urn:microsoft.com/office/officeart/2005/8/layout/venn1"/>
    <dgm:cxn modelId="{1AA72E79-6696-4D85-BD29-B5C1FE7E76D5}" srcId="{5D824868-0F5C-40CF-9950-F98723D21C8A}" destId="{139A2B55-1F3C-4FC3-B409-0E6CE27CEE2B}" srcOrd="2" destOrd="0" parTransId="{0799C052-EF21-440F-8393-0358F993530F}" sibTransId="{362BEF91-629D-4F3E-B093-1B68FB6BC78A}"/>
    <dgm:cxn modelId="{58A2D27E-F914-7249-89E1-8F61A557642B}" type="presOf" srcId="{626F58AC-6758-4F7B-A1A0-C7DF984759E2}" destId="{4F2FCA01-26BE-4250-B214-3E43BCBC56F9}" srcOrd="1" destOrd="0" presId="urn:microsoft.com/office/officeart/2005/8/layout/venn1"/>
    <dgm:cxn modelId="{8B72FCBA-70F1-D84B-BDAE-B7AA4257626D}" type="presOf" srcId="{139A2B55-1F3C-4FC3-B409-0E6CE27CEE2B}" destId="{59BB60A6-0D96-4F46-A565-511841D092A8}" srcOrd="0" destOrd="0" presId="urn:microsoft.com/office/officeart/2005/8/layout/venn1"/>
    <dgm:cxn modelId="{2A360DD8-50A3-40FE-95C2-DBCFDE466568}" srcId="{5D824868-0F5C-40CF-9950-F98723D21C8A}" destId="{626F58AC-6758-4F7B-A1A0-C7DF984759E2}" srcOrd="0" destOrd="0" parTransId="{3D1C780F-F0AE-40A0-B6A6-50D35F68BF81}" sibTransId="{EF14BEA7-CF01-42EA-97A5-57585D69C155}"/>
    <dgm:cxn modelId="{1B1E4955-11D2-E946-A8A6-0E4D6E93CE78}" type="presParOf" srcId="{EF85810C-D125-4C10-89C9-2A985E8493E7}" destId="{CC6E3EC4-BF89-4115-809E-00629EFAFBD0}" srcOrd="0" destOrd="0" presId="urn:microsoft.com/office/officeart/2005/8/layout/venn1"/>
    <dgm:cxn modelId="{786E761D-4BD9-A746-9C63-4D13E8CA8D5A}" type="presParOf" srcId="{EF85810C-D125-4C10-89C9-2A985E8493E7}" destId="{4F2FCA01-26BE-4250-B214-3E43BCBC56F9}" srcOrd="1" destOrd="0" presId="urn:microsoft.com/office/officeart/2005/8/layout/venn1"/>
    <dgm:cxn modelId="{740E00AB-8729-C943-8119-D579DBC52634}" type="presParOf" srcId="{EF85810C-D125-4C10-89C9-2A985E8493E7}" destId="{BB1209FE-0A9B-4CE5-B67C-1A0B85068B4D}" srcOrd="2" destOrd="0" presId="urn:microsoft.com/office/officeart/2005/8/layout/venn1"/>
    <dgm:cxn modelId="{96DFC251-C715-C647-ABFB-4F63705AEAAC}" type="presParOf" srcId="{EF85810C-D125-4C10-89C9-2A985E8493E7}" destId="{05A77714-2698-4C5D-94E4-9490DA38BBF4}" srcOrd="3" destOrd="0" presId="urn:microsoft.com/office/officeart/2005/8/layout/venn1"/>
    <dgm:cxn modelId="{B0A9761D-96DB-7D40-BC51-12DBF5A4B42D}" type="presParOf" srcId="{EF85810C-D125-4C10-89C9-2A985E8493E7}" destId="{59BB60A6-0D96-4F46-A565-511841D092A8}" srcOrd="4" destOrd="0" presId="urn:microsoft.com/office/officeart/2005/8/layout/venn1"/>
    <dgm:cxn modelId="{49E3EB4B-DA19-E54F-B31E-AFA9195834C1}" type="presParOf" srcId="{EF85810C-D125-4C10-89C9-2A985E8493E7}" destId="{ABCE19B2-3642-42A2-B859-08634AD8726E}" srcOrd="5" destOrd="0" presId="urn:microsoft.com/office/officeart/2005/8/layout/ven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5C9942-116C-40CF-8A3B-056CD2837B1B}">
      <dsp:nvSpPr>
        <dsp:cNvPr id="0" name=""/>
        <dsp:cNvSpPr/>
      </dsp:nvSpPr>
      <dsp:spPr>
        <a:xfrm>
          <a:off x="2865" y="208021"/>
          <a:ext cx="1667809" cy="667123"/>
        </a:xfrm>
        <a:prstGeom prst="chevron">
          <a:avLst/>
        </a:prstGeom>
        <a:solidFill>
          <a:srgbClr val="E5E1E6"/>
        </a:solidFill>
        <a:ln w="6350" cap="flat" cmpd="sng" algn="ctr">
          <a:noFill/>
          <a:prstDash val="dash"/>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1" i="0" kern="1200" cap="all" spc="200" baseline="0" dirty="0">
              <a:solidFill>
                <a:srgbClr val="861F41"/>
              </a:solidFill>
              <a:latin typeface="Acherus Grotesque" charset="0"/>
              <a:ea typeface="Woodford Bourne" charset="0"/>
              <a:cs typeface="Woodford Bourne" charset="0"/>
            </a:rPr>
            <a:t>Step 1</a:t>
          </a:r>
        </a:p>
      </dsp:txBody>
      <dsp:txXfrm>
        <a:off x="336427" y="208021"/>
        <a:ext cx="1000686" cy="667123"/>
      </dsp:txXfrm>
    </dsp:sp>
    <dsp:sp modelId="{A8BC982F-EE18-46A6-88BC-D5AA38B79CCD}">
      <dsp:nvSpPr>
        <dsp:cNvPr id="0" name=""/>
        <dsp:cNvSpPr/>
      </dsp:nvSpPr>
      <dsp:spPr>
        <a:xfrm>
          <a:off x="1503893" y="208021"/>
          <a:ext cx="1667809" cy="667123"/>
        </a:xfrm>
        <a:prstGeom prst="chevron">
          <a:avLst/>
        </a:prstGeom>
        <a:solidFill>
          <a:srgbClr val="E5E1E6"/>
        </a:solidFill>
        <a:ln w="6350" cap="flat" cmpd="sng" algn="ctr">
          <a:noFill/>
          <a:prstDash val="dash"/>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1" i="0" kern="1200" cap="all" spc="200" baseline="0" dirty="0">
              <a:solidFill>
                <a:srgbClr val="861F41"/>
              </a:solidFill>
              <a:latin typeface="Acherus Grotesque" charset="0"/>
              <a:ea typeface="Woodford Bourne" charset="0"/>
              <a:cs typeface="Woodford Bourne" charset="0"/>
            </a:rPr>
            <a:t>Step 2</a:t>
          </a:r>
        </a:p>
      </dsp:txBody>
      <dsp:txXfrm>
        <a:off x="1837455" y="208021"/>
        <a:ext cx="1000686" cy="667123"/>
      </dsp:txXfrm>
    </dsp:sp>
    <dsp:sp modelId="{BED79BD0-53F0-4A81-9EFC-06B1FF127DC6}">
      <dsp:nvSpPr>
        <dsp:cNvPr id="0" name=""/>
        <dsp:cNvSpPr/>
      </dsp:nvSpPr>
      <dsp:spPr>
        <a:xfrm>
          <a:off x="3004922" y="208021"/>
          <a:ext cx="1667809" cy="667123"/>
        </a:xfrm>
        <a:prstGeom prst="chevron">
          <a:avLst/>
        </a:prstGeom>
        <a:solidFill>
          <a:srgbClr val="E5E1E6"/>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1" i="0" kern="1200" cap="all" spc="200" baseline="0" dirty="0">
              <a:solidFill>
                <a:srgbClr val="861F41"/>
              </a:solidFill>
              <a:latin typeface="Acherus Grotesque" charset="0"/>
              <a:ea typeface="Woodford Bourne" charset="0"/>
              <a:cs typeface="Woodford Bourne" charset="0"/>
            </a:rPr>
            <a:t>Step 3</a:t>
          </a:r>
        </a:p>
      </dsp:txBody>
      <dsp:txXfrm>
        <a:off x="3338484" y="208021"/>
        <a:ext cx="1000686" cy="667123"/>
      </dsp:txXfrm>
    </dsp:sp>
    <dsp:sp modelId="{CDC0A61C-B175-4043-972C-7F2A2447DB4C}">
      <dsp:nvSpPr>
        <dsp:cNvPr id="0" name=""/>
        <dsp:cNvSpPr/>
      </dsp:nvSpPr>
      <dsp:spPr>
        <a:xfrm>
          <a:off x="4505950" y="208021"/>
          <a:ext cx="1667809" cy="667123"/>
        </a:xfrm>
        <a:prstGeom prst="chevron">
          <a:avLst/>
        </a:prstGeom>
        <a:solidFill>
          <a:srgbClr val="E5E1E6"/>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1" i="0" kern="1200" cap="all" spc="200" baseline="0" dirty="0">
              <a:solidFill>
                <a:srgbClr val="861F41"/>
              </a:solidFill>
              <a:latin typeface="Acherus Grotesque" charset="0"/>
              <a:ea typeface="Woodford Bourne" charset="0"/>
              <a:cs typeface="Woodford Bourne" charset="0"/>
            </a:rPr>
            <a:t>Step 4</a:t>
          </a:r>
        </a:p>
      </dsp:txBody>
      <dsp:txXfrm>
        <a:off x="4839512" y="208021"/>
        <a:ext cx="1000686" cy="6671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5C9942-116C-40CF-8A3B-056CD2837B1B}">
      <dsp:nvSpPr>
        <dsp:cNvPr id="0" name=""/>
        <dsp:cNvSpPr/>
      </dsp:nvSpPr>
      <dsp:spPr>
        <a:xfrm>
          <a:off x="4195" y="191465"/>
          <a:ext cx="2442016" cy="976806"/>
        </a:xfrm>
        <a:prstGeom prst="chevron">
          <a:avLst/>
        </a:prstGeom>
        <a:solidFill>
          <a:srgbClr val="E5E1E6"/>
        </a:solidFill>
        <a:ln w="6350" cap="flat" cmpd="sng" algn="ctr">
          <a:noFill/>
          <a:prstDash val="dash"/>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1" i="0" kern="1200" cap="all" spc="200" baseline="0" dirty="0">
              <a:solidFill>
                <a:schemeClr val="bg2">
                  <a:lumMod val="75000"/>
                </a:schemeClr>
              </a:solidFill>
              <a:latin typeface="Acherus Grotesque" charset="0"/>
              <a:ea typeface="Woodford Bourne" charset="0"/>
              <a:cs typeface="Woodford Bourne" charset="0"/>
            </a:rPr>
            <a:t>Step 1</a:t>
          </a:r>
        </a:p>
      </dsp:txBody>
      <dsp:txXfrm>
        <a:off x="492598" y="191465"/>
        <a:ext cx="1465210" cy="976806"/>
      </dsp:txXfrm>
    </dsp:sp>
    <dsp:sp modelId="{A8BC982F-EE18-46A6-88BC-D5AA38B79CCD}">
      <dsp:nvSpPr>
        <dsp:cNvPr id="0" name=""/>
        <dsp:cNvSpPr/>
      </dsp:nvSpPr>
      <dsp:spPr>
        <a:xfrm>
          <a:off x="2202009" y="191465"/>
          <a:ext cx="2442016" cy="976806"/>
        </a:xfrm>
        <a:prstGeom prst="chevron">
          <a:avLst/>
        </a:prstGeom>
        <a:solidFill>
          <a:srgbClr val="E5E1E6"/>
        </a:solidFill>
        <a:ln w="6350" cap="flat" cmpd="sng" algn="ctr">
          <a:noFill/>
          <a:prstDash val="dash"/>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1" i="0" kern="1200" cap="all" spc="200" baseline="0" dirty="0">
              <a:solidFill>
                <a:schemeClr val="bg2">
                  <a:lumMod val="75000"/>
                </a:schemeClr>
              </a:solidFill>
              <a:latin typeface="Acherus Grotesque" charset="0"/>
              <a:ea typeface="Woodford Bourne" charset="0"/>
              <a:cs typeface="Woodford Bourne" charset="0"/>
            </a:rPr>
            <a:t>Step 2</a:t>
          </a:r>
        </a:p>
      </dsp:txBody>
      <dsp:txXfrm>
        <a:off x="2690412" y="191465"/>
        <a:ext cx="1465210" cy="976806"/>
      </dsp:txXfrm>
    </dsp:sp>
    <dsp:sp modelId="{BED79BD0-53F0-4A81-9EFC-06B1FF127DC6}">
      <dsp:nvSpPr>
        <dsp:cNvPr id="0" name=""/>
        <dsp:cNvSpPr/>
      </dsp:nvSpPr>
      <dsp:spPr>
        <a:xfrm>
          <a:off x="4399824" y="191465"/>
          <a:ext cx="2442016" cy="976806"/>
        </a:xfrm>
        <a:prstGeom prst="chevron">
          <a:avLst/>
        </a:prstGeom>
        <a:solidFill>
          <a:srgbClr val="E5E1E6"/>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1" i="0" kern="1200" cap="all" spc="200" baseline="0" dirty="0">
              <a:solidFill>
                <a:schemeClr val="bg2">
                  <a:lumMod val="75000"/>
                </a:schemeClr>
              </a:solidFill>
              <a:latin typeface="Acherus Grotesque" charset="0"/>
              <a:ea typeface="Woodford Bourne" charset="0"/>
              <a:cs typeface="Woodford Bourne" charset="0"/>
            </a:rPr>
            <a:t>Step 3</a:t>
          </a:r>
        </a:p>
      </dsp:txBody>
      <dsp:txXfrm>
        <a:off x="4888227" y="191465"/>
        <a:ext cx="1465210" cy="976806"/>
      </dsp:txXfrm>
    </dsp:sp>
    <dsp:sp modelId="{CDC0A61C-B175-4043-972C-7F2A2447DB4C}">
      <dsp:nvSpPr>
        <dsp:cNvPr id="0" name=""/>
        <dsp:cNvSpPr/>
      </dsp:nvSpPr>
      <dsp:spPr>
        <a:xfrm>
          <a:off x="6597639" y="191465"/>
          <a:ext cx="2442016" cy="976806"/>
        </a:xfrm>
        <a:prstGeom prst="chevron">
          <a:avLst/>
        </a:prstGeom>
        <a:solidFill>
          <a:srgbClr val="E5E1E6"/>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1" i="0" kern="1200" cap="all" spc="200" baseline="0" dirty="0">
              <a:solidFill>
                <a:schemeClr val="bg2">
                  <a:lumMod val="75000"/>
                </a:schemeClr>
              </a:solidFill>
              <a:latin typeface="Acherus Grotesque" charset="0"/>
              <a:ea typeface="Woodford Bourne" charset="0"/>
              <a:cs typeface="Woodford Bourne" charset="0"/>
            </a:rPr>
            <a:t>Step 4</a:t>
          </a:r>
        </a:p>
      </dsp:txBody>
      <dsp:txXfrm>
        <a:off x="7086042" y="191465"/>
        <a:ext cx="1465210" cy="9768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DD2756-B91E-4A00-B1B5-17131DF5EE02}">
      <dsp:nvSpPr>
        <dsp:cNvPr id="0" name=""/>
        <dsp:cNvSpPr/>
      </dsp:nvSpPr>
      <dsp:spPr>
        <a:xfrm>
          <a:off x="1771649" y="0"/>
          <a:ext cx="1181099" cy="1016000"/>
        </a:xfrm>
        <a:prstGeom prst="trapezoid">
          <a:avLst>
            <a:gd name="adj" fmla="val 58125"/>
          </a:avLst>
        </a:prstGeom>
        <a:solidFill>
          <a:schemeClr val="accent3">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ts val="0"/>
            </a:spcAft>
            <a:buNone/>
          </a:pPr>
          <a:endParaRPr lang="en-US" sz="1200" b="1" kern="1200" cap="all" spc="200" baseline="0" dirty="0">
            <a:solidFill>
              <a:schemeClr val="bg2">
                <a:lumMod val="75000"/>
              </a:schemeClr>
            </a:solidFill>
            <a:effectLst/>
            <a:latin typeface="Acherus Grotesque" charset="0"/>
            <a:ea typeface="Acherus Grotesque" charset="0"/>
            <a:cs typeface="Acherus Grotesque" charset="0"/>
          </a:endParaRPr>
        </a:p>
        <a:p>
          <a:pPr marL="0" lvl="0" indent="0" algn="ctr" defTabSz="533400">
            <a:lnSpc>
              <a:spcPct val="90000"/>
            </a:lnSpc>
            <a:spcBef>
              <a:spcPct val="0"/>
            </a:spcBef>
            <a:spcAft>
              <a:spcPts val="0"/>
            </a:spcAft>
            <a:buNone/>
          </a:pPr>
          <a:endParaRPr lang="en-US" sz="1200" b="1" kern="1200" cap="all" spc="200" baseline="0" dirty="0">
            <a:solidFill>
              <a:schemeClr val="bg2">
                <a:lumMod val="75000"/>
              </a:schemeClr>
            </a:solidFill>
            <a:effectLst/>
            <a:latin typeface="Acherus Grotesque" charset="0"/>
            <a:ea typeface="Acherus Grotesque" charset="0"/>
            <a:cs typeface="Acherus Grotesque" charset="0"/>
          </a:endParaRPr>
        </a:p>
        <a:p>
          <a:pPr marL="0" lvl="0" indent="0" algn="ctr" defTabSz="533400">
            <a:lnSpc>
              <a:spcPct val="90000"/>
            </a:lnSpc>
            <a:spcBef>
              <a:spcPct val="0"/>
            </a:spcBef>
            <a:spcAft>
              <a:spcPts val="0"/>
            </a:spcAft>
            <a:buNone/>
          </a:pPr>
          <a:r>
            <a:rPr lang="en-US" sz="1200" b="1" kern="1200" cap="all" spc="200" baseline="0" dirty="0">
              <a:solidFill>
                <a:schemeClr val="bg2">
                  <a:lumMod val="75000"/>
                </a:schemeClr>
              </a:solidFill>
              <a:effectLst/>
              <a:latin typeface="Acherus Grotesque" charset="0"/>
              <a:ea typeface="Acherus Grotesque" charset="0"/>
              <a:cs typeface="Acherus Grotesque" charset="0"/>
            </a:rPr>
            <a:t>Text</a:t>
          </a:r>
        </a:p>
      </dsp:txBody>
      <dsp:txXfrm>
        <a:off x="1771649" y="0"/>
        <a:ext cx="1181099" cy="1016000"/>
      </dsp:txXfrm>
    </dsp:sp>
    <dsp:sp modelId="{ED3F91FD-F20F-485E-9908-1CF5EE6D7ACE}">
      <dsp:nvSpPr>
        <dsp:cNvPr id="0" name=""/>
        <dsp:cNvSpPr/>
      </dsp:nvSpPr>
      <dsp:spPr>
        <a:xfrm>
          <a:off x="1181099" y="1015999"/>
          <a:ext cx="2362199" cy="1016000"/>
        </a:xfrm>
        <a:prstGeom prst="trapezoid">
          <a:avLst>
            <a:gd name="adj" fmla="val 58125"/>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cap="all" spc="200" baseline="0" dirty="0">
              <a:solidFill>
                <a:schemeClr val="bg1"/>
              </a:solidFill>
              <a:effectLst/>
              <a:latin typeface="Acherus Grotesque" charset="0"/>
              <a:ea typeface="Acherus Grotesque" charset="0"/>
              <a:cs typeface="Acherus Grotesque" charset="0"/>
            </a:rPr>
            <a:t>Example Text</a:t>
          </a:r>
        </a:p>
      </dsp:txBody>
      <dsp:txXfrm>
        <a:off x="1594484" y="1015999"/>
        <a:ext cx="1535430" cy="1016000"/>
      </dsp:txXfrm>
    </dsp:sp>
    <dsp:sp modelId="{3E760AFC-A6E5-487D-BF18-A67040ECDCB6}">
      <dsp:nvSpPr>
        <dsp:cNvPr id="0" name=""/>
        <dsp:cNvSpPr/>
      </dsp:nvSpPr>
      <dsp:spPr>
        <a:xfrm>
          <a:off x="590550" y="2031999"/>
          <a:ext cx="3543299" cy="1016000"/>
        </a:xfrm>
        <a:prstGeom prst="trapezoid">
          <a:avLst>
            <a:gd name="adj" fmla="val 58125"/>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cap="all" spc="200" baseline="0" dirty="0">
              <a:solidFill>
                <a:schemeClr val="bg1"/>
              </a:solidFill>
              <a:effectLst/>
              <a:latin typeface="Acherus Grotesque" charset="0"/>
              <a:ea typeface="Acherus Grotesque" charset="0"/>
              <a:cs typeface="Acherus Grotesque" charset="0"/>
            </a:rPr>
            <a:t>Example Text</a:t>
          </a:r>
        </a:p>
      </dsp:txBody>
      <dsp:txXfrm>
        <a:off x="1210627" y="2031999"/>
        <a:ext cx="2303145" cy="1016000"/>
      </dsp:txXfrm>
    </dsp:sp>
    <dsp:sp modelId="{5352BB33-ED38-4C29-B576-9E55892F0CCD}">
      <dsp:nvSpPr>
        <dsp:cNvPr id="0" name=""/>
        <dsp:cNvSpPr/>
      </dsp:nvSpPr>
      <dsp:spPr>
        <a:xfrm>
          <a:off x="0" y="3047999"/>
          <a:ext cx="4724399" cy="1016000"/>
        </a:xfrm>
        <a:prstGeom prst="trapezoid">
          <a:avLst>
            <a:gd name="adj" fmla="val 58125"/>
          </a:avLst>
        </a:prstGeom>
        <a:solidFill>
          <a:srgbClr val="003C7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cap="all" spc="200" baseline="0" dirty="0">
              <a:solidFill>
                <a:schemeClr val="bg1"/>
              </a:solidFill>
              <a:effectLst/>
              <a:latin typeface="Acherus Grotesque" charset="0"/>
              <a:ea typeface="Acherus Grotesque" charset="0"/>
              <a:cs typeface="Acherus Grotesque" charset="0"/>
            </a:rPr>
            <a:t>Example Text</a:t>
          </a:r>
        </a:p>
      </dsp:txBody>
      <dsp:txXfrm>
        <a:off x="826769" y="3047999"/>
        <a:ext cx="3070860" cy="1016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DD2756-B91E-4A00-B1B5-17131DF5EE02}">
      <dsp:nvSpPr>
        <dsp:cNvPr id="0" name=""/>
        <dsp:cNvSpPr/>
      </dsp:nvSpPr>
      <dsp:spPr>
        <a:xfrm>
          <a:off x="1304076" y="0"/>
          <a:ext cx="869384" cy="747857"/>
        </a:xfrm>
        <a:prstGeom prst="trapezoid">
          <a:avLst>
            <a:gd name="adj" fmla="val 58125"/>
          </a:avLst>
        </a:prstGeom>
        <a:solidFill>
          <a:srgbClr val="E87822"/>
        </a:solidFill>
        <a:ln w="25400" cap="flat" cmpd="sng" algn="ctr">
          <a:solidFill>
            <a:srgbClr val="E8E8E8"/>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ts val="0"/>
            </a:spcAft>
            <a:buNone/>
          </a:pPr>
          <a:endParaRPr lang="en-US" sz="1100" b="1" kern="1200" cap="all" spc="200" baseline="0" dirty="0">
            <a:solidFill>
              <a:schemeClr val="bg2">
                <a:lumMod val="75000"/>
              </a:schemeClr>
            </a:solidFill>
            <a:effectLst/>
            <a:latin typeface="Acherus Grotesque" charset="0"/>
            <a:ea typeface="Acherus Grotesque" charset="0"/>
            <a:cs typeface="Acherus Grotesque" charset="0"/>
          </a:endParaRPr>
        </a:p>
        <a:p>
          <a:pPr marL="0" lvl="0" indent="0" algn="ctr" defTabSz="488950">
            <a:lnSpc>
              <a:spcPct val="90000"/>
            </a:lnSpc>
            <a:spcBef>
              <a:spcPct val="0"/>
            </a:spcBef>
            <a:spcAft>
              <a:spcPts val="0"/>
            </a:spcAft>
            <a:buNone/>
          </a:pPr>
          <a:endParaRPr lang="en-US" sz="1100" b="1" kern="1200" cap="all" spc="200" baseline="0" dirty="0">
            <a:solidFill>
              <a:schemeClr val="bg2">
                <a:lumMod val="75000"/>
              </a:schemeClr>
            </a:solidFill>
            <a:effectLst/>
            <a:latin typeface="Acherus Grotesque" charset="0"/>
            <a:ea typeface="Acherus Grotesque" charset="0"/>
            <a:cs typeface="Acherus Grotesque" charset="0"/>
          </a:endParaRPr>
        </a:p>
        <a:p>
          <a:pPr marL="0" lvl="0" indent="0" algn="ctr" defTabSz="488950">
            <a:lnSpc>
              <a:spcPct val="90000"/>
            </a:lnSpc>
            <a:spcBef>
              <a:spcPct val="0"/>
            </a:spcBef>
            <a:spcAft>
              <a:spcPts val="0"/>
            </a:spcAft>
            <a:buNone/>
          </a:pPr>
          <a:r>
            <a:rPr lang="en-US" sz="1100" b="1" kern="1200" cap="all" spc="200" baseline="0" dirty="0">
              <a:solidFill>
                <a:schemeClr val="bg2">
                  <a:lumMod val="75000"/>
                </a:schemeClr>
              </a:solidFill>
              <a:effectLst/>
              <a:latin typeface="Acherus Grotesque" charset="0"/>
              <a:ea typeface="Acherus Grotesque" charset="0"/>
              <a:cs typeface="Acherus Grotesque" charset="0"/>
            </a:rPr>
            <a:t>Text</a:t>
          </a:r>
        </a:p>
      </dsp:txBody>
      <dsp:txXfrm>
        <a:off x="1304076" y="0"/>
        <a:ext cx="869384" cy="747857"/>
      </dsp:txXfrm>
    </dsp:sp>
    <dsp:sp modelId="{ED3F91FD-F20F-485E-9908-1CF5EE6D7ACE}">
      <dsp:nvSpPr>
        <dsp:cNvPr id="0" name=""/>
        <dsp:cNvSpPr/>
      </dsp:nvSpPr>
      <dsp:spPr>
        <a:xfrm>
          <a:off x="869384" y="747857"/>
          <a:ext cx="1738768" cy="747857"/>
        </a:xfrm>
        <a:prstGeom prst="trapezoid">
          <a:avLst>
            <a:gd name="adj" fmla="val 58125"/>
          </a:avLst>
        </a:prstGeom>
        <a:solidFill>
          <a:schemeClr val="accent1"/>
        </a:solidFill>
        <a:ln w="25400" cap="flat" cmpd="sng" algn="ctr">
          <a:solidFill>
            <a:srgbClr val="E8E8E8"/>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cap="all" spc="200" baseline="0" dirty="0">
              <a:solidFill>
                <a:schemeClr val="bg1"/>
              </a:solidFill>
              <a:effectLst/>
              <a:latin typeface="Acherus Grotesque" charset="0"/>
              <a:ea typeface="Acherus Grotesque" charset="0"/>
              <a:cs typeface="Acherus Grotesque" charset="0"/>
            </a:rPr>
            <a:t>Example Text</a:t>
          </a:r>
        </a:p>
      </dsp:txBody>
      <dsp:txXfrm>
        <a:off x="1173668" y="747857"/>
        <a:ext cx="1130199" cy="747857"/>
      </dsp:txXfrm>
    </dsp:sp>
    <dsp:sp modelId="{3E760AFC-A6E5-487D-BF18-A67040ECDCB6}">
      <dsp:nvSpPr>
        <dsp:cNvPr id="0" name=""/>
        <dsp:cNvSpPr/>
      </dsp:nvSpPr>
      <dsp:spPr>
        <a:xfrm>
          <a:off x="434691" y="1495714"/>
          <a:ext cx="2608152" cy="747857"/>
        </a:xfrm>
        <a:prstGeom prst="trapezoid">
          <a:avLst>
            <a:gd name="adj" fmla="val 58125"/>
          </a:avLst>
        </a:prstGeom>
        <a:solidFill>
          <a:schemeClr val="accent3"/>
        </a:solidFill>
        <a:ln w="25400" cap="flat" cmpd="sng" algn="ctr">
          <a:solidFill>
            <a:srgbClr val="E8E8E8"/>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cap="all" spc="200" baseline="0" dirty="0">
              <a:solidFill>
                <a:schemeClr val="bg1"/>
              </a:solidFill>
              <a:effectLst/>
              <a:latin typeface="Acherus Grotesque" charset="0"/>
              <a:ea typeface="Acherus Grotesque" charset="0"/>
              <a:cs typeface="Acherus Grotesque" charset="0"/>
            </a:rPr>
            <a:t>Example Text</a:t>
          </a:r>
        </a:p>
      </dsp:txBody>
      <dsp:txXfrm>
        <a:off x="891118" y="1495714"/>
        <a:ext cx="1695298" cy="747857"/>
      </dsp:txXfrm>
    </dsp:sp>
    <dsp:sp modelId="{5352BB33-ED38-4C29-B576-9E55892F0CCD}">
      <dsp:nvSpPr>
        <dsp:cNvPr id="0" name=""/>
        <dsp:cNvSpPr/>
      </dsp:nvSpPr>
      <dsp:spPr>
        <a:xfrm>
          <a:off x="0" y="2243571"/>
          <a:ext cx="3477536" cy="747857"/>
        </a:xfrm>
        <a:prstGeom prst="trapezoid">
          <a:avLst>
            <a:gd name="adj" fmla="val 58125"/>
          </a:avLst>
        </a:prstGeom>
        <a:solidFill>
          <a:srgbClr val="003C71"/>
        </a:solidFill>
        <a:ln w="25400" cap="flat" cmpd="sng" algn="ctr">
          <a:solidFill>
            <a:srgbClr val="E8E8E8"/>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cap="all" spc="200" baseline="0" dirty="0">
              <a:solidFill>
                <a:schemeClr val="bg1"/>
              </a:solidFill>
              <a:effectLst/>
              <a:latin typeface="Acherus Grotesque" charset="0"/>
              <a:ea typeface="Acherus Grotesque" charset="0"/>
              <a:cs typeface="Acherus Grotesque" charset="0"/>
            </a:rPr>
            <a:t>Example Text</a:t>
          </a:r>
        </a:p>
      </dsp:txBody>
      <dsp:txXfrm>
        <a:off x="608568" y="2243571"/>
        <a:ext cx="2260398" cy="74785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6E3EC4-BF89-4115-809E-00629EFAFBD0}">
      <dsp:nvSpPr>
        <dsp:cNvPr id="0" name=""/>
        <dsp:cNvSpPr/>
      </dsp:nvSpPr>
      <dsp:spPr>
        <a:xfrm>
          <a:off x="1282287" y="35619"/>
          <a:ext cx="1709715" cy="1709715"/>
        </a:xfrm>
        <a:prstGeom prst="ellipse">
          <a:avLst/>
        </a:prstGeom>
        <a:solidFill>
          <a:schemeClr val="accent3">
            <a:lumMod val="20000"/>
            <a:lumOff val="80000"/>
            <a:alpha val="70000"/>
          </a:schemeClr>
        </a:solidFill>
        <a:ln w="6350" cap="flat" cmpd="sng" algn="ctr">
          <a:solidFill>
            <a:srgbClr val="E87722"/>
          </a:solidFill>
          <a:prstDash val="dash"/>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cap="all" spc="200" baseline="0" dirty="0">
              <a:solidFill>
                <a:srgbClr val="6C1035"/>
              </a:solidFill>
              <a:latin typeface="Acherus Grotesque" charset="0"/>
              <a:ea typeface="Acherus Grotesque" charset="0"/>
              <a:cs typeface="Acherus Grotesque" charset="0"/>
            </a:rPr>
            <a:t>ITEM 1</a:t>
          </a:r>
        </a:p>
      </dsp:txBody>
      <dsp:txXfrm>
        <a:off x="1510249" y="334819"/>
        <a:ext cx="1253791" cy="769372"/>
      </dsp:txXfrm>
    </dsp:sp>
    <dsp:sp modelId="{BB1209FE-0A9B-4CE5-B67C-1A0B85068B4D}">
      <dsp:nvSpPr>
        <dsp:cNvPr id="0" name=""/>
        <dsp:cNvSpPr/>
      </dsp:nvSpPr>
      <dsp:spPr>
        <a:xfrm>
          <a:off x="1899209" y="1104191"/>
          <a:ext cx="1709715" cy="1709715"/>
        </a:xfrm>
        <a:prstGeom prst="ellipse">
          <a:avLst/>
        </a:prstGeom>
        <a:solidFill>
          <a:schemeClr val="accent3">
            <a:lumMod val="20000"/>
            <a:lumOff val="80000"/>
            <a:alpha val="80000"/>
          </a:schemeClr>
        </a:solidFill>
        <a:ln w="6350" cap="flat" cmpd="sng" algn="ctr">
          <a:solidFill>
            <a:srgbClr val="6C1035"/>
          </a:solidFill>
          <a:prstDash val="dash"/>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cap="all" spc="200" baseline="0" dirty="0">
              <a:solidFill>
                <a:srgbClr val="6C1035"/>
              </a:solidFill>
              <a:latin typeface="Acherus Grotesque" charset="0"/>
              <a:ea typeface="Acherus Grotesque" charset="0"/>
              <a:cs typeface="Acherus Grotesque" charset="0"/>
            </a:rPr>
            <a:t>ITEM 3</a:t>
          </a:r>
        </a:p>
      </dsp:txBody>
      <dsp:txXfrm>
        <a:off x="2422097" y="1545867"/>
        <a:ext cx="1025829" cy="940343"/>
      </dsp:txXfrm>
    </dsp:sp>
    <dsp:sp modelId="{59BB60A6-0D96-4F46-A565-511841D092A8}">
      <dsp:nvSpPr>
        <dsp:cNvPr id="0" name=""/>
        <dsp:cNvSpPr/>
      </dsp:nvSpPr>
      <dsp:spPr>
        <a:xfrm>
          <a:off x="665364" y="1104191"/>
          <a:ext cx="1709715" cy="1709715"/>
        </a:xfrm>
        <a:prstGeom prst="ellipse">
          <a:avLst/>
        </a:prstGeom>
        <a:solidFill>
          <a:schemeClr val="accent3">
            <a:lumMod val="20000"/>
            <a:lumOff val="80000"/>
            <a:alpha val="70000"/>
          </a:schemeClr>
        </a:solidFill>
        <a:ln w="6350" cap="flat" cmpd="sng" algn="ctr">
          <a:solidFill>
            <a:srgbClr val="003C71"/>
          </a:solidFill>
          <a:prstDash val="dash"/>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cap="all" spc="200" baseline="0" dirty="0">
              <a:solidFill>
                <a:srgbClr val="6C1035"/>
              </a:solidFill>
              <a:latin typeface="Acherus Grotesque" charset="0"/>
              <a:ea typeface="Acherus Grotesque" charset="0"/>
              <a:cs typeface="Acherus Grotesque" charset="0"/>
            </a:rPr>
            <a:t>ITEM 2</a:t>
          </a:r>
        </a:p>
      </dsp:txBody>
      <dsp:txXfrm>
        <a:off x="826363" y="1545867"/>
        <a:ext cx="1025829" cy="94034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6E3EC4-BF89-4115-809E-00629EFAFBD0}">
      <dsp:nvSpPr>
        <dsp:cNvPr id="0" name=""/>
        <dsp:cNvSpPr/>
      </dsp:nvSpPr>
      <dsp:spPr>
        <a:xfrm>
          <a:off x="1282287" y="35619"/>
          <a:ext cx="1709715" cy="1709715"/>
        </a:xfrm>
        <a:prstGeom prst="ellipse">
          <a:avLst/>
        </a:prstGeom>
        <a:solidFill>
          <a:schemeClr val="accent3">
            <a:lumMod val="20000"/>
            <a:lumOff val="80000"/>
            <a:alpha val="70000"/>
          </a:schemeClr>
        </a:solidFill>
        <a:ln w="6350" cap="flat" cmpd="sng" algn="ctr">
          <a:solidFill>
            <a:srgbClr val="E87722"/>
          </a:solidFill>
          <a:prstDash val="dash"/>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cap="all" spc="200" baseline="0" dirty="0">
              <a:solidFill>
                <a:srgbClr val="6C1035"/>
              </a:solidFill>
              <a:latin typeface="Acherus Grotesque" charset="0"/>
              <a:ea typeface="Acherus Grotesque" charset="0"/>
              <a:cs typeface="Acherus Grotesque" charset="0"/>
            </a:rPr>
            <a:t>ITEM 1</a:t>
          </a:r>
        </a:p>
      </dsp:txBody>
      <dsp:txXfrm>
        <a:off x="1510249" y="334819"/>
        <a:ext cx="1253791" cy="769372"/>
      </dsp:txXfrm>
    </dsp:sp>
    <dsp:sp modelId="{BB1209FE-0A9B-4CE5-B67C-1A0B85068B4D}">
      <dsp:nvSpPr>
        <dsp:cNvPr id="0" name=""/>
        <dsp:cNvSpPr/>
      </dsp:nvSpPr>
      <dsp:spPr>
        <a:xfrm>
          <a:off x="1899209" y="1104191"/>
          <a:ext cx="1709715" cy="1709715"/>
        </a:xfrm>
        <a:prstGeom prst="ellipse">
          <a:avLst/>
        </a:prstGeom>
        <a:solidFill>
          <a:schemeClr val="accent3">
            <a:lumMod val="20000"/>
            <a:lumOff val="80000"/>
            <a:alpha val="80000"/>
          </a:schemeClr>
        </a:solidFill>
        <a:ln w="6350" cap="flat" cmpd="sng" algn="ctr">
          <a:solidFill>
            <a:srgbClr val="6C1035"/>
          </a:solidFill>
          <a:prstDash val="dash"/>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cap="all" spc="200" baseline="0" dirty="0">
              <a:solidFill>
                <a:srgbClr val="6C1035"/>
              </a:solidFill>
              <a:latin typeface="Acherus Grotesque" charset="0"/>
              <a:ea typeface="Acherus Grotesque" charset="0"/>
              <a:cs typeface="Acherus Grotesque" charset="0"/>
            </a:rPr>
            <a:t>ITEM 3</a:t>
          </a:r>
        </a:p>
      </dsp:txBody>
      <dsp:txXfrm>
        <a:off x="2422097" y="1545867"/>
        <a:ext cx="1025829" cy="940343"/>
      </dsp:txXfrm>
    </dsp:sp>
    <dsp:sp modelId="{59BB60A6-0D96-4F46-A565-511841D092A8}">
      <dsp:nvSpPr>
        <dsp:cNvPr id="0" name=""/>
        <dsp:cNvSpPr/>
      </dsp:nvSpPr>
      <dsp:spPr>
        <a:xfrm>
          <a:off x="665364" y="1104191"/>
          <a:ext cx="1709715" cy="1709715"/>
        </a:xfrm>
        <a:prstGeom prst="ellipse">
          <a:avLst/>
        </a:prstGeom>
        <a:solidFill>
          <a:schemeClr val="accent3">
            <a:lumMod val="20000"/>
            <a:lumOff val="80000"/>
            <a:alpha val="70000"/>
          </a:schemeClr>
        </a:solidFill>
        <a:ln w="6350" cap="flat" cmpd="sng" algn="ctr">
          <a:solidFill>
            <a:srgbClr val="003C71"/>
          </a:solidFill>
          <a:prstDash val="dash"/>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cap="all" spc="200" baseline="0" dirty="0">
              <a:solidFill>
                <a:srgbClr val="6C1035"/>
              </a:solidFill>
              <a:latin typeface="Acherus Grotesque" charset="0"/>
              <a:ea typeface="Acherus Grotesque" charset="0"/>
              <a:cs typeface="Acherus Grotesque" charset="0"/>
            </a:rPr>
            <a:t>ITEM 2</a:t>
          </a:r>
        </a:p>
      </dsp:txBody>
      <dsp:txXfrm>
        <a:off x="826363" y="1545867"/>
        <a:ext cx="1025829" cy="940343"/>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472ACD0-DDB6-5F42-9D73-687896C9AF6A}" type="datetimeFigureOut">
              <a:rPr lang="en-US" smtClean="0"/>
              <a:t>9/5/19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1E0C75F-3AC2-F744-8CDC-98F5FE625E41}" type="slidenum">
              <a:rPr lang="en-US" smtClean="0"/>
              <a:t>‹#›</a:t>
            </a:fld>
            <a:endParaRPr lang="en-US"/>
          </a:p>
        </p:txBody>
      </p:sp>
    </p:spTree>
    <p:extLst>
      <p:ext uri="{BB962C8B-B14F-4D97-AF65-F5344CB8AC3E}">
        <p14:creationId xmlns:p14="http://schemas.microsoft.com/office/powerpoint/2010/main" val="18831576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9" name="Shape 139"/>
          <p:cNvSpPr>
            <a:spLocks noGrp="1" noRot="1" noChangeAspect="1"/>
          </p:cNvSpPr>
          <p:nvPr>
            <p:ph type="sldImg"/>
          </p:nvPr>
        </p:nvSpPr>
        <p:spPr>
          <a:xfrm>
            <a:off x="1143000" y="685800"/>
            <a:ext cx="4572000" cy="3429000"/>
          </a:xfrm>
          <a:prstGeom prst="rect">
            <a:avLst/>
          </a:prstGeom>
        </p:spPr>
        <p:txBody>
          <a:bodyPr/>
          <a:lstStyle/>
          <a:p>
            <a:endParaRPr/>
          </a:p>
        </p:txBody>
      </p:sp>
      <p:sp>
        <p:nvSpPr>
          <p:cNvPr id="140" name="Shape 140"/>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855544950"/>
      </p:ext>
    </p:extLst>
  </p:cSld>
  <p:clrMap bg1="lt1" tx1="dk1" bg2="lt2" tx2="dk2" accent1="accent1" accent2="accent2" accent3="accent3" accent4="accent4" accent5="accent5" accent6="accent6" hlink="hlink" folHlink="folHlink"/>
  <p:notesStyle>
    <a:lvl1pPr latinLnBrk="0">
      <a:defRPr sz="1200">
        <a:solidFill>
          <a:schemeClr val="accent1"/>
        </a:solidFill>
        <a:latin typeface="+mj-lt"/>
        <a:ea typeface="+mj-ea"/>
        <a:cs typeface="+mj-cs"/>
        <a:sym typeface="Calibri"/>
      </a:defRPr>
    </a:lvl1pPr>
    <a:lvl2pPr indent="228600" latinLnBrk="0">
      <a:defRPr sz="1200">
        <a:solidFill>
          <a:schemeClr val="accent1"/>
        </a:solidFill>
        <a:latin typeface="+mj-lt"/>
        <a:ea typeface="+mj-ea"/>
        <a:cs typeface="+mj-cs"/>
        <a:sym typeface="Calibri"/>
      </a:defRPr>
    </a:lvl2pPr>
    <a:lvl3pPr indent="457200" latinLnBrk="0">
      <a:defRPr sz="1200">
        <a:solidFill>
          <a:schemeClr val="accent1"/>
        </a:solidFill>
        <a:latin typeface="+mj-lt"/>
        <a:ea typeface="+mj-ea"/>
        <a:cs typeface="+mj-cs"/>
        <a:sym typeface="Calibri"/>
      </a:defRPr>
    </a:lvl3pPr>
    <a:lvl4pPr indent="685800" latinLnBrk="0">
      <a:defRPr sz="1200">
        <a:solidFill>
          <a:schemeClr val="accent1"/>
        </a:solidFill>
        <a:latin typeface="+mj-lt"/>
        <a:ea typeface="+mj-ea"/>
        <a:cs typeface="+mj-cs"/>
        <a:sym typeface="Calibri"/>
      </a:defRPr>
    </a:lvl4pPr>
    <a:lvl5pPr indent="914400" latinLnBrk="0">
      <a:defRPr sz="1200">
        <a:solidFill>
          <a:schemeClr val="accent1"/>
        </a:solidFill>
        <a:latin typeface="+mj-lt"/>
        <a:ea typeface="+mj-ea"/>
        <a:cs typeface="+mj-cs"/>
        <a:sym typeface="Calibri"/>
      </a:defRPr>
    </a:lvl5pPr>
    <a:lvl6pPr indent="1143000" latinLnBrk="0">
      <a:defRPr sz="1200">
        <a:solidFill>
          <a:schemeClr val="accent1"/>
        </a:solidFill>
        <a:latin typeface="+mj-lt"/>
        <a:ea typeface="+mj-ea"/>
        <a:cs typeface="+mj-cs"/>
        <a:sym typeface="Calibri"/>
      </a:defRPr>
    </a:lvl6pPr>
    <a:lvl7pPr indent="1371600" latinLnBrk="0">
      <a:defRPr sz="1200">
        <a:solidFill>
          <a:schemeClr val="accent1"/>
        </a:solidFill>
        <a:latin typeface="+mj-lt"/>
        <a:ea typeface="+mj-ea"/>
        <a:cs typeface="+mj-cs"/>
        <a:sym typeface="Calibri"/>
      </a:defRPr>
    </a:lvl7pPr>
    <a:lvl8pPr indent="1600200" latinLnBrk="0">
      <a:defRPr sz="1200">
        <a:solidFill>
          <a:schemeClr val="accent1"/>
        </a:solidFill>
        <a:latin typeface="+mj-lt"/>
        <a:ea typeface="+mj-ea"/>
        <a:cs typeface="+mj-cs"/>
        <a:sym typeface="Calibri"/>
      </a:defRPr>
    </a:lvl8pPr>
    <a:lvl9pPr indent="1828800" latinLnBrk="0">
      <a:defRPr sz="1200">
        <a:solidFill>
          <a:schemeClr val="accent1"/>
        </a:solidFill>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27358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77914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75442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089E94-532B-494D-AD7A-712B16D9F5AA}" type="slidenum">
              <a:rPr lang="en-US" smtClean="0"/>
              <a:pPr/>
              <a:t>46</a:t>
            </a:fld>
            <a:endParaRPr lang="en-US"/>
          </a:p>
        </p:txBody>
      </p:sp>
    </p:spTree>
    <p:extLst>
      <p:ext uri="{BB962C8B-B14F-4D97-AF65-F5344CB8AC3E}">
        <p14:creationId xmlns:p14="http://schemas.microsoft.com/office/powerpoint/2010/main" val="3169476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089E94-532B-494D-AD7A-712B16D9F5AA}" type="slidenum">
              <a:rPr lang="en-US" smtClean="0"/>
              <a:pPr/>
              <a:t>47</a:t>
            </a:fld>
            <a:endParaRPr lang="en-US"/>
          </a:p>
        </p:txBody>
      </p:sp>
    </p:spTree>
    <p:extLst>
      <p:ext uri="{BB962C8B-B14F-4D97-AF65-F5344CB8AC3E}">
        <p14:creationId xmlns:p14="http://schemas.microsoft.com/office/powerpoint/2010/main" val="1354068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21389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679703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Header + body text + graphic (grey)">
    <p:spTree>
      <p:nvGrpSpPr>
        <p:cNvPr id="1" name=""/>
        <p:cNvGrpSpPr/>
        <p:nvPr/>
      </p:nvGrpSpPr>
      <p:grpSpPr>
        <a:xfrm>
          <a:off x="0" y="0"/>
          <a:ext cx="0" cy="0"/>
          <a:chOff x="0" y="0"/>
          <a:chExt cx="0" cy="0"/>
        </a:xfrm>
      </p:grpSpPr>
      <p:sp>
        <p:nvSpPr>
          <p:cNvPr id="16" name="Rectangle"/>
          <p:cNvSpPr/>
          <p:nvPr userDrawn="1"/>
        </p:nvSpPr>
        <p:spPr>
          <a:xfrm>
            <a:off x="-1" y="0"/>
            <a:ext cx="5095261" cy="6879154"/>
          </a:xfrm>
          <a:prstGeom prst="rect">
            <a:avLst/>
          </a:prstGeom>
          <a:solidFill>
            <a:schemeClr val="accent3">
              <a:lumMod val="20000"/>
              <a:lumOff val="80000"/>
            </a:schemeClr>
          </a:solidFill>
          <a:ln w="12700">
            <a:miter lim="400000"/>
          </a:ln>
        </p:spPr>
        <p:txBody>
          <a:bodyPr lIns="45719" rIns="45719" anchor="ctr"/>
          <a:lstStyle/>
          <a:p>
            <a:pPr>
              <a:defRPr>
                <a:solidFill>
                  <a:schemeClr val="accent2"/>
                </a:solidFill>
              </a:defRPr>
            </a:pPr>
            <a:endParaRPr/>
          </a:p>
        </p:txBody>
      </p:sp>
      <p:sp>
        <p:nvSpPr>
          <p:cNvPr id="7" name="Text Placeholder 6"/>
          <p:cNvSpPr>
            <a:spLocks noGrp="1"/>
          </p:cNvSpPr>
          <p:nvPr>
            <p:ph type="body" sz="quarter" idx="10" hasCustomPrompt="1"/>
          </p:nvPr>
        </p:nvSpPr>
        <p:spPr>
          <a:xfrm>
            <a:off x="895901" y="1512227"/>
            <a:ext cx="3714750" cy="642938"/>
          </a:xfrm>
          <a:prstGeom prst="rect">
            <a:avLst/>
          </a:prstGeom>
        </p:spPr>
        <p:txBody>
          <a:bodyPr>
            <a:noAutofit/>
          </a:bodyPr>
          <a:lstStyle>
            <a:lvl1pPr marL="0" marR="0" indent="0" algn="l" defTabSz="914400" rtl="0" fontAlgn="auto" latinLnBrk="0" hangingPunct="0">
              <a:lnSpc>
                <a:spcPts val="2100"/>
              </a:lnSpc>
              <a:spcBef>
                <a:spcPts val="0"/>
              </a:spcBef>
              <a:spcAft>
                <a:spcPts val="0"/>
              </a:spcAft>
              <a:buClrTx/>
              <a:buSzTx/>
              <a:buFontTx/>
              <a:buNone/>
              <a:tabLst/>
              <a:defRPr kumimoji="0" lang="en-US" sz="1400" b="0" i="0" u="none" strike="noStrike" cap="all" spc="200" normalizeH="0" baseline="0" dirty="0" smtClean="0">
                <a:ln>
                  <a:noFill/>
                </a:ln>
                <a:solidFill>
                  <a:schemeClr val="accent1"/>
                </a:solidFill>
                <a:effectLst/>
                <a:uFillTx/>
                <a:latin typeface="Acherus Grotesque"/>
                <a:ea typeface="Acherus Grotesque"/>
                <a:cs typeface="Acherus Grotesque"/>
                <a:sym typeface="Acherus Grotesque"/>
              </a:defRPr>
            </a:lvl1pPr>
            <a:lvl2pPr marL="0" marR="0" indent="0" algn="l" defTabSz="914400" rtl="0" fontAlgn="auto" latinLnBrk="0" hangingPunct="0">
              <a:lnSpc>
                <a:spcPts val="2100"/>
              </a:lnSpc>
              <a:spcBef>
                <a:spcPts val="0"/>
              </a:spcBef>
              <a:spcAft>
                <a:spcPts val="0"/>
              </a:spcAft>
              <a:buClrTx/>
              <a:buSzTx/>
              <a:buFontTx/>
              <a:buNone/>
              <a:tabLst/>
              <a:defRPr kumimoji="0" lang="en-US" sz="1400" b="0" i="0" u="none" strike="noStrike" cap="none" spc="200" normalizeH="0" baseline="0" dirty="0" smtClean="0">
                <a:ln>
                  <a:noFill/>
                </a:ln>
                <a:solidFill>
                  <a:schemeClr val="accent1"/>
                </a:solidFill>
                <a:effectLst/>
                <a:uFillTx/>
                <a:latin typeface="Acherus Grotesque"/>
                <a:ea typeface="Acherus Grotesque"/>
                <a:cs typeface="Acherus Grotesque"/>
                <a:sym typeface="Acherus Grotesque"/>
              </a:defRPr>
            </a:lvl2pPr>
            <a:lvl3pPr marL="0" marR="0" indent="0" algn="l" defTabSz="914400" rtl="0" fontAlgn="auto" latinLnBrk="0" hangingPunct="0">
              <a:lnSpc>
                <a:spcPts val="2100"/>
              </a:lnSpc>
              <a:spcBef>
                <a:spcPts val="0"/>
              </a:spcBef>
              <a:spcAft>
                <a:spcPts val="0"/>
              </a:spcAft>
              <a:buClrTx/>
              <a:buSzTx/>
              <a:buFontTx/>
              <a:buNone/>
              <a:tabLst/>
              <a:defRPr kumimoji="0" lang="en-US" sz="1400" b="0" i="0" u="none" strike="noStrike" cap="none" spc="200" normalizeH="0" baseline="0" dirty="0" smtClean="0">
                <a:ln>
                  <a:noFill/>
                </a:ln>
                <a:solidFill>
                  <a:schemeClr val="accent1"/>
                </a:solidFill>
                <a:effectLst/>
                <a:uFillTx/>
                <a:latin typeface="Acherus Grotesque"/>
                <a:ea typeface="Acherus Grotesque"/>
                <a:cs typeface="Acherus Grotesque"/>
                <a:sym typeface="Acherus Grotesque"/>
              </a:defRPr>
            </a:lvl3pPr>
            <a:lvl4pPr marL="0" marR="0" indent="0" algn="l" defTabSz="914400" rtl="0" fontAlgn="auto" latinLnBrk="0" hangingPunct="0">
              <a:lnSpc>
                <a:spcPts val="2100"/>
              </a:lnSpc>
              <a:spcBef>
                <a:spcPts val="0"/>
              </a:spcBef>
              <a:spcAft>
                <a:spcPts val="0"/>
              </a:spcAft>
              <a:buClrTx/>
              <a:buSzTx/>
              <a:buFontTx/>
              <a:buNone/>
              <a:tabLst/>
              <a:defRPr kumimoji="0" lang="en-US" sz="1400" b="0" i="0" u="none" strike="noStrike" cap="none" spc="200" normalizeH="0" baseline="0" dirty="0" smtClean="0">
                <a:ln>
                  <a:noFill/>
                </a:ln>
                <a:solidFill>
                  <a:schemeClr val="accent1"/>
                </a:solidFill>
                <a:effectLst/>
                <a:uFillTx/>
                <a:latin typeface="Acherus Grotesque"/>
                <a:ea typeface="Acherus Grotesque"/>
                <a:cs typeface="Acherus Grotesque"/>
                <a:sym typeface="Acherus Grotesque"/>
              </a:defRPr>
            </a:lvl4pPr>
            <a:lvl5pPr marL="0" marR="0" indent="0" algn="l" defTabSz="914400" rtl="0" fontAlgn="auto" latinLnBrk="0" hangingPunct="0">
              <a:lnSpc>
                <a:spcPts val="2100"/>
              </a:lnSpc>
              <a:spcBef>
                <a:spcPts val="0"/>
              </a:spcBef>
              <a:spcAft>
                <a:spcPts val="0"/>
              </a:spcAft>
              <a:buClrTx/>
              <a:buSzTx/>
              <a:buFontTx/>
              <a:buNone/>
              <a:tabLst/>
              <a:defRPr kumimoji="0" lang="en-US" sz="1400" b="0" i="0" u="none" strike="noStrike" cap="none" spc="200" normalizeH="0" baseline="0" dirty="0">
                <a:ln>
                  <a:noFill/>
                </a:ln>
                <a:solidFill>
                  <a:schemeClr val="accent1"/>
                </a:solidFill>
                <a:effectLst/>
                <a:uFillTx/>
                <a:latin typeface="Acherus Grotesque"/>
                <a:ea typeface="Acherus Grotesque"/>
                <a:cs typeface="Acherus Grotesque"/>
                <a:sym typeface="Acherus Grotesque"/>
              </a:defRPr>
            </a:lvl5pPr>
          </a:lstStyle>
          <a:p>
            <a:pPr lvl="0"/>
            <a:r>
              <a:rPr lang="en-US" dirty="0"/>
              <a:t>Place </a:t>
            </a:r>
            <a:r>
              <a:rPr lang="en-US"/>
              <a:t>a short header sentence here</a:t>
            </a:r>
            <a:endParaRPr lang="en-US" dirty="0"/>
          </a:p>
        </p:txBody>
      </p:sp>
      <p:sp>
        <p:nvSpPr>
          <p:cNvPr id="9" name="Content Placeholder 8"/>
          <p:cNvSpPr>
            <a:spLocks noGrp="1"/>
          </p:cNvSpPr>
          <p:nvPr>
            <p:ph sz="quarter" idx="11" hasCustomPrompt="1"/>
          </p:nvPr>
        </p:nvSpPr>
        <p:spPr>
          <a:xfrm>
            <a:off x="895901" y="2155165"/>
            <a:ext cx="2800350" cy="3643312"/>
          </a:xfrm>
          <a:prstGeom prst="rect">
            <a:avLst/>
          </a:prstGeom>
        </p:spPr>
        <p:txBody>
          <a:bodyPr/>
          <a:lstStyle>
            <a:lvl1pPr marL="0" marR="0" indent="0" algn="l" defTabSz="914400" rtl="0" fontAlgn="auto" latinLnBrk="0" hangingPunct="0">
              <a:lnSpc>
                <a:spcPts val="1800"/>
              </a:lnSpc>
              <a:spcBef>
                <a:spcPts val="0"/>
              </a:spcBef>
              <a:spcAft>
                <a:spcPts val="0"/>
              </a:spcAft>
              <a:buClrTx/>
              <a:buSzTx/>
              <a:buFontTx/>
              <a:buNone/>
              <a:tabLst/>
              <a:defRPr kumimoji="0" lang="en-US" sz="1200" b="0" i="0" u="none" strike="noStrike" kern="1200" cap="none" spc="0" normalizeH="0" baseline="0" smtClean="0">
                <a:ln>
                  <a:noFill/>
                </a:ln>
                <a:solidFill>
                  <a:srgbClr val="585C5E"/>
                </a:solidFill>
                <a:effectLst/>
                <a:uFillTx/>
                <a:latin typeface="Crimson Text Roman"/>
                <a:ea typeface="Crimson Text Roman"/>
                <a:cs typeface="Crimson Text Roman"/>
                <a:sym typeface="Crimson Text Roman"/>
              </a:defRPr>
            </a:lvl1pPr>
            <a:lvl2pPr marL="0" marR="0" indent="0" algn="l" defTabSz="914400" rtl="0" fontAlgn="auto" latinLnBrk="0" hangingPunct="0">
              <a:lnSpc>
                <a:spcPts val="1800"/>
              </a:lnSpc>
              <a:spcBef>
                <a:spcPts val="0"/>
              </a:spcBef>
              <a:spcAft>
                <a:spcPts val="0"/>
              </a:spcAft>
              <a:buClrTx/>
              <a:buSzTx/>
              <a:buFontTx/>
              <a:buNone/>
              <a:tabLst/>
              <a:defRPr kumimoji="0" lang="en-US" sz="1200" b="0" i="0" u="none" strike="noStrike" kern="1200" cap="none" spc="0" normalizeH="0" baseline="0" smtClean="0">
                <a:ln>
                  <a:noFill/>
                </a:ln>
                <a:solidFill>
                  <a:srgbClr val="585C5E"/>
                </a:solidFill>
                <a:effectLst/>
                <a:uFillTx/>
                <a:latin typeface="Crimson Text Roman"/>
                <a:ea typeface="Crimson Text Roman"/>
                <a:cs typeface="Crimson Text Roman"/>
                <a:sym typeface="Crimson Text Roman"/>
              </a:defRPr>
            </a:lvl2pPr>
            <a:lvl3pPr marL="0" marR="0" indent="0" algn="l" defTabSz="914400" rtl="0" fontAlgn="auto" latinLnBrk="0" hangingPunct="0">
              <a:lnSpc>
                <a:spcPts val="1800"/>
              </a:lnSpc>
              <a:spcBef>
                <a:spcPts val="0"/>
              </a:spcBef>
              <a:spcAft>
                <a:spcPts val="0"/>
              </a:spcAft>
              <a:buClrTx/>
              <a:buSzTx/>
              <a:buFontTx/>
              <a:buNone/>
              <a:tabLst/>
              <a:defRPr kumimoji="0" lang="en-US" sz="1200" b="0" i="0" u="none" strike="noStrike" kern="1200" cap="none" spc="0" normalizeH="0" baseline="0" smtClean="0">
                <a:ln>
                  <a:noFill/>
                </a:ln>
                <a:solidFill>
                  <a:srgbClr val="585C5E"/>
                </a:solidFill>
                <a:effectLst/>
                <a:uFillTx/>
                <a:latin typeface="Crimson Text Roman"/>
                <a:ea typeface="Crimson Text Roman"/>
                <a:cs typeface="Crimson Text Roman"/>
                <a:sym typeface="Crimson Text Roman"/>
              </a:defRPr>
            </a:lvl3pPr>
            <a:lvl4pPr marL="0" marR="0" indent="0" algn="l" defTabSz="914400" rtl="0" fontAlgn="auto" latinLnBrk="0" hangingPunct="0">
              <a:lnSpc>
                <a:spcPts val="1800"/>
              </a:lnSpc>
              <a:spcBef>
                <a:spcPts val="0"/>
              </a:spcBef>
              <a:spcAft>
                <a:spcPts val="0"/>
              </a:spcAft>
              <a:buClrTx/>
              <a:buSzTx/>
              <a:buFontTx/>
              <a:buNone/>
              <a:tabLst/>
              <a:defRPr kumimoji="0" lang="en-US" sz="1200" b="0" i="0" u="none" strike="noStrike" kern="1200" cap="none" spc="0" normalizeH="0" baseline="0" smtClean="0">
                <a:ln>
                  <a:noFill/>
                </a:ln>
                <a:solidFill>
                  <a:srgbClr val="585C5E"/>
                </a:solidFill>
                <a:effectLst/>
                <a:uFillTx/>
                <a:latin typeface="Crimson Text Roman"/>
                <a:ea typeface="Crimson Text Roman"/>
                <a:cs typeface="Crimson Text Roman"/>
                <a:sym typeface="Crimson Text Roman"/>
              </a:defRPr>
            </a:lvl4pPr>
          </a:lstStyle>
          <a:p>
            <a:pPr>
              <a:lnSpc>
                <a:spcPts val="1800"/>
              </a:lnSpc>
            </a:pPr>
            <a:r>
              <a:rPr lang="en-US" kern="1200" dirty="0" err="1"/>
              <a:t>Lorem</a:t>
            </a:r>
            <a:r>
              <a:rPr lang="en-US" kern="1200" dirty="0"/>
              <a:t> </a:t>
            </a:r>
            <a:r>
              <a:rPr lang="en-US" kern="1200" dirty="0" err="1"/>
              <a:t>ipsum</a:t>
            </a:r>
            <a:r>
              <a:rPr lang="en-US" kern="1200" dirty="0"/>
              <a:t> dolor sit </a:t>
            </a:r>
            <a:r>
              <a:rPr lang="en-US" kern="1200" dirty="0" err="1"/>
              <a:t>amet</a:t>
            </a:r>
            <a:r>
              <a:rPr lang="en-US" kern="1200" dirty="0"/>
              <a:t>, </a:t>
            </a:r>
            <a:r>
              <a:rPr lang="en-US" kern="1200" dirty="0" err="1"/>
              <a:t>consectetuer</a:t>
            </a:r>
            <a:r>
              <a:rPr lang="en-US" kern="1200" dirty="0"/>
              <a:t> </a:t>
            </a:r>
            <a:r>
              <a:rPr lang="en-US" kern="1200" dirty="0" err="1"/>
              <a:t>adipiscing</a:t>
            </a:r>
            <a:r>
              <a:rPr lang="en-US" kern="1200" dirty="0"/>
              <a:t> </a:t>
            </a:r>
            <a:r>
              <a:rPr lang="en-US" kern="1200" dirty="0" err="1"/>
              <a:t>elit</a:t>
            </a:r>
            <a:r>
              <a:rPr lang="en-US" kern="1200" dirty="0"/>
              <a:t>, </a:t>
            </a:r>
            <a:r>
              <a:rPr lang="en-US" kern="1200" dirty="0" err="1"/>
              <a:t>sed</a:t>
            </a:r>
            <a:r>
              <a:rPr lang="en-US" kern="1200" dirty="0"/>
              <a:t> </a:t>
            </a:r>
            <a:r>
              <a:rPr lang="en-US" kern="1200" dirty="0" err="1"/>
              <a:t>diam</a:t>
            </a:r>
            <a:r>
              <a:rPr lang="en-US" kern="1200" dirty="0"/>
              <a:t> </a:t>
            </a:r>
            <a:r>
              <a:rPr lang="en-US" kern="1200" dirty="0" err="1"/>
              <a:t>nonummy</a:t>
            </a:r>
            <a:r>
              <a:rPr lang="en-US" kern="1200" dirty="0"/>
              <a:t> </a:t>
            </a:r>
            <a:r>
              <a:rPr lang="en-US" kern="1200" dirty="0" err="1"/>
              <a:t>nibh</a:t>
            </a:r>
            <a:r>
              <a:rPr lang="en-US" kern="1200" dirty="0"/>
              <a:t> </a:t>
            </a:r>
            <a:r>
              <a:rPr lang="en-US" kern="1200" dirty="0" err="1"/>
              <a:t>euismod</a:t>
            </a:r>
            <a:r>
              <a:rPr lang="en-US" kern="1200" dirty="0"/>
              <a:t> </a:t>
            </a:r>
            <a:r>
              <a:rPr lang="en-US" kern="1200" dirty="0" err="1"/>
              <a:t>tincidunt</a:t>
            </a:r>
            <a:r>
              <a:rPr lang="en-US" kern="1200" dirty="0"/>
              <a:t> </a:t>
            </a:r>
            <a:r>
              <a:rPr lang="en-US" kern="1200" dirty="0" err="1"/>
              <a:t>ut</a:t>
            </a:r>
            <a:r>
              <a:rPr lang="en-US" kern="1200" dirty="0"/>
              <a:t> </a:t>
            </a:r>
            <a:r>
              <a:rPr lang="en-US" kern="1200" dirty="0" err="1"/>
              <a:t>laoreet</a:t>
            </a:r>
            <a:r>
              <a:rPr lang="en-US" kern="1200" dirty="0"/>
              <a:t> </a:t>
            </a:r>
            <a:r>
              <a:rPr lang="en-US" kern="1200" dirty="0" err="1"/>
              <a:t>dolore</a:t>
            </a:r>
            <a:r>
              <a:rPr lang="en-US" kern="1200" dirty="0"/>
              <a:t> magna </a:t>
            </a:r>
            <a:r>
              <a:rPr lang="en-US" kern="1200" dirty="0" err="1"/>
              <a:t>aliquam</a:t>
            </a:r>
            <a:r>
              <a:rPr lang="en-US" kern="1200" dirty="0"/>
              <a:t> </a:t>
            </a:r>
            <a:r>
              <a:rPr lang="en-US" kern="1200" dirty="0" err="1"/>
              <a:t>erat</a:t>
            </a:r>
            <a:r>
              <a:rPr lang="en-US" kern="1200" dirty="0"/>
              <a:t> </a:t>
            </a:r>
            <a:r>
              <a:rPr lang="en-US" kern="1200" dirty="0" err="1"/>
              <a:t>volutpat</a:t>
            </a:r>
            <a:r>
              <a:rPr lang="en-US" kern="1200" dirty="0"/>
              <a:t>. </a:t>
            </a:r>
            <a:r>
              <a:rPr lang="en-US" kern="1200" dirty="0" err="1"/>
              <a:t>Ut</a:t>
            </a:r>
            <a:r>
              <a:rPr lang="en-US" kern="1200" dirty="0"/>
              <a:t> </a:t>
            </a:r>
            <a:r>
              <a:rPr lang="en-US" kern="1200" dirty="0" err="1"/>
              <a:t>wisi</a:t>
            </a:r>
            <a:r>
              <a:rPr lang="en-US" kern="1200" dirty="0"/>
              <a:t> </a:t>
            </a:r>
            <a:r>
              <a:rPr lang="en-US" kern="1200" dirty="0" err="1"/>
              <a:t>enim</a:t>
            </a:r>
            <a:r>
              <a:rPr lang="en-US" kern="1200" dirty="0"/>
              <a:t> ad minim </a:t>
            </a:r>
            <a:r>
              <a:rPr lang="en-US" kern="1200" dirty="0" err="1"/>
              <a:t>veniam</a:t>
            </a:r>
            <a:r>
              <a:rPr lang="en-US" kern="1200" dirty="0"/>
              <a:t>, </a:t>
            </a:r>
            <a:r>
              <a:rPr lang="en-US" kern="1200" dirty="0" err="1"/>
              <a:t>quis</a:t>
            </a:r>
            <a:r>
              <a:rPr lang="en-US" kern="1200" dirty="0"/>
              <a:t> </a:t>
            </a:r>
            <a:r>
              <a:rPr lang="en-US" kern="1200" dirty="0" err="1"/>
              <a:t>nostrud</a:t>
            </a:r>
            <a:r>
              <a:rPr lang="en-US" kern="1200" dirty="0"/>
              <a:t> </a:t>
            </a:r>
            <a:r>
              <a:rPr lang="en-US" kern="1200" dirty="0" err="1"/>
              <a:t>exerci</a:t>
            </a:r>
            <a:r>
              <a:rPr lang="en-US" kern="1200" dirty="0"/>
              <a:t> </a:t>
            </a:r>
            <a:r>
              <a:rPr lang="en-US" kern="1200" dirty="0" err="1"/>
              <a:t>tation</a:t>
            </a:r>
            <a:r>
              <a:rPr lang="en-US" kern="1200" dirty="0"/>
              <a:t> </a:t>
            </a:r>
            <a:r>
              <a:rPr lang="en-US" kern="1200" dirty="0" err="1"/>
              <a:t>ullamcorper</a:t>
            </a:r>
            <a:r>
              <a:rPr lang="en-US" kern="1200" dirty="0"/>
              <a:t> </a:t>
            </a:r>
            <a:r>
              <a:rPr lang="en-US" kern="1200" dirty="0" err="1"/>
              <a:t>suscipit</a:t>
            </a:r>
            <a:r>
              <a:rPr lang="en-US" kern="1200" dirty="0"/>
              <a:t> </a:t>
            </a:r>
            <a:r>
              <a:rPr lang="en-US" kern="1200" dirty="0" err="1"/>
              <a:t>lobortis</a:t>
            </a:r>
            <a:r>
              <a:rPr lang="en-US" kern="1200" dirty="0"/>
              <a:t> </a:t>
            </a:r>
            <a:r>
              <a:rPr lang="en-US" kern="1200" dirty="0" err="1"/>
              <a:t>nisl</a:t>
            </a:r>
            <a:r>
              <a:rPr lang="en-US" kern="1200" dirty="0"/>
              <a:t> </a:t>
            </a:r>
            <a:r>
              <a:rPr lang="en-US" kern="1200" dirty="0" err="1"/>
              <a:t>ut</a:t>
            </a:r>
            <a:r>
              <a:rPr lang="en-US" kern="1200" dirty="0"/>
              <a:t> </a:t>
            </a:r>
            <a:r>
              <a:rPr lang="en-US" kern="1200" dirty="0" err="1"/>
              <a:t>aliquip</a:t>
            </a:r>
            <a:r>
              <a:rPr lang="en-US" kern="1200" dirty="0"/>
              <a:t> ex </a:t>
            </a:r>
            <a:r>
              <a:rPr lang="en-US" kern="1200" dirty="0" err="1"/>
              <a:t>ea</a:t>
            </a:r>
            <a:r>
              <a:rPr lang="en-US" kern="1200" dirty="0"/>
              <a:t> </a:t>
            </a:r>
            <a:r>
              <a:rPr lang="en-US" kern="1200" dirty="0" err="1"/>
              <a:t>commodo</a:t>
            </a:r>
            <a:r>
              <a:rPr lang="en-US" kern="1200" dirty="0"/>
              <a:t> </a:t>
            </a:r>
            <a:r>
              <a:rPr lang="en-US" kern="1200" dirty="0" err="1"/>
              <a:t>consequat</a:t>
            </a:r>
            <a:r>
              <a:rPr lang="en-US" kern="1200" dirty="0"/>
              <a:t>. </a:t>
            </a:r>
            <a:r>
              <a:rPr lang="en-US" kern="1200" dirty="0" err="1"/>
              <a:t>Duis</a:t>
            </a:r>
            <a:r>
              <a:rPr lang="en-US" kern="1200" dirty="0"/>
              <a:t> </a:t>
            </a:r>
            <a:r>
              <a:rPr lang="en-US" kern="1200" dirty="0" err="1"/>
              <a:t>autem</a:t>
            </a:r>
            <a:r>
              <a:rPr lang="en-US" kern="1200" dirty="0"/>
              <a:t> </a:t>
            </a:r>
            <a:r>
              <a:rPr lang="en-US" kern="1200" dirty="0" err="1"/>
              <a:t>vel</a:t>
            </a:r>
            <a:r>
              <a:rPr lang="en-US" kern="1200" dirty="0"/>
              <a:t> </a:t>
            </a:r>
            <a:r>
              <a:rPr lang="en-US" kern="1200" dirty="0" err="1"/>
              <a:t>eum</a:t>
            </a:r>
            <a:r>
              <a:rPr lang="en-US" kern="1200" dirty="0"/>
              <a:t> </a:t>
            </a:r>
            <a:r>
              <a:rPr lang="en-US" kern="1200" dirty="0" err="1"/>
              <a:t>iriure</a:t>
            </a:r>
            <a:r>
              <a:rPr lang="en-US" kern="1200" dirty="0"/>
              <a:t> dolor in </a:t>
            </a:r>
            <a:r>
              <a:rPr lang="en-US" kern="1200" dirty="0" err="1"/>
              <a:t>hendrerit</a:t>
            </a:r>
            <a:r>
              <a:rPr lang="en-US" kern="1200" dirty="0"/>
              <a:t> in </a:t>
            </a:r>
            <a:r>
              <a:rPr lang="en-US" kern="1200" dirty="0" err="1"/>
              <a:t>vulputate</a:t>
            </a:r>
            <a:r>
              <a:rPr lang="en-US" kern="1200" dirty="0"/>
              <a:t> </a:t>
            </a:r>
            <a:r>
              <a:rPr lang="en-US" kern="1200" dirty="0" err="1"/>
              <a:t>velit</a:t>
            </a:r>
            <a:r>
              <a:rPr lang="en-US" kern="1200" dirty="0"/>
              <a:t> </a:t>
            </a:r>
            <a:r>
              <a:rPr lang="en-US" kern="1200" dirty="0" err="1"/>
              <a:t>esse</a:t>
            </a:r>
            <a:r>
              <a:rPr lang="en-US" kern="1200" dirty="0"/>
              <a:t> </a:t>
            </a:r>
            <a:r>
              <a:rPr lang="en-US" kern="1200" dirty="0" err="1"/>
              <a:t>molestie</a:t>
            </a:r>
            <a:r>
              <a:rPr lang="en-US" kern="1200" dirty="0"/>
              <a:t> </a:t>
            </a:r>
            <a:r>
              <a:rPr lang="en-US" kern="1200" dirty="0" err="1"/>
              <a:t>consequat</a:t>
            </a:r>
            <a:r>
              <a:rPr lang="en-US" kern="1200" dirty="0"/>
              <a:t>, </a:t>
            </a:r>
            <a:r>
              <a:rPr lang="en-US" kern="1200" dirty="0" err="1"/>
              <a:t>vel</a:t>
            </a:r>
            <a:r>
              <a:rPr lang="en-US" kern="1200" dirty="0"/>
              <a:t> </a:t>
            </a:r>
            <a:r>
              <a:rPr lang="en-US" kern="1200" dirty="0" err="1"/>
              <a:t>illum</a:t>
            </a:r>
            <a:r>
              <a:rPr lang="en-US" kern="1200" dirty="0"/>
              <a:t> </a:t>
            </a:r>
            <a:r>
              <a:rPr lang="en-US" kern="1200" dirty="0" err="1"/>
              <a:t>dolore</a:t>
            </a:r>
            <a:r>
              <a:rPr lang="en-US" kern="1200" dirty="0"/>
              <a:t> </a:t>
            </a:r>
            <a:r>
              <a:rPr lang="en-US" kern="1200" dirty="0" err="1"/>
              <a:t>eu</a:t>
            </a:r>
            <a:r>
              <a:rPr lang="en-US" kern="1200" dirty="0"/>
              <a:t> </a:t>
            </a:r>
            <a:r>
              <a:rPr lang="en-US" kern="1200" dirty="0" err="1"/>
              <a:t>feugiat</a:t>
            </a:r>
            <a:r>
              <a:rPr lang="en-US" kern="1200" dirty="0"/>
              <a:t> </a:t>
            </a:r>
            <a:r>
              <a:rPr lang="en-US" kern="1200" dirty="0" err="1"/>
              <a:t>nulla</a:t>
            </a:r>
            <a:r>
              <a:rPr lang="en-US" kern="1200" dirty="0"/>
              <a:t> </a:t>
            </a:r>
            <a:r>
              <a:rPr lang="en-US" kern="1200" dirty="0" err="1"/>
              <a:t>facilisis</a:t>
            </a:r>
            <a:r>
              <a:rPr lang="en-US" kern="1200" dirty="0"/>
              <a:t> at </a:t>
            </a:r>
            <a:r>
              <a:rPr lang="en-US" kern="1200" dirty="0" err="1"/>
              <a:t>vero</a:t>
            </a:r>
            <a:r>
              <a:rPr lang="en-US" kern="1200" dirty="0"/>
              <a:t> </a:t>
            </a:r>
            <a:r>
              <a:rPr lang="en-US" kern="1200" dirty="0" err="1"/>
              <a:t>eros</a:t>
            </a:r>
            <a:r>
              <a:rPr lang="en-US" kern="1200" dirty="0"/>
              <a:t> et </a:t>
            </a:r>
            <a:r>
              <a:rPr lang="en-US" kern="1200" dirty="0" err="1"/>
              <a:t>accumsan</a:t>
            </a:r>
            <a:r>
              <a:rPr lang="en-US" kern="1200" dirty="0"/>
              <a:t> et </a:t>
            </a:r>
            <a:r>
              <a:rPr lang="en-US" kern="1200" dirty="0" err="1"/>
              <a:t>iusto</a:t>
            </a:r>
            <a:r>
              <a:rPr lang="en-US" kern="1200" dirty="0"/>
              <a:t> </a:t>
            </a:r>
            <a:r>
              <a:rPr lang="en-US" kern="1200" dirty="0" err="1"/>
              <a:t>odio</a:t>
            </a:r>
            <a:r>
              <a:rPr lang="en-US" kern="1200" dirty="0"/>
              <a:t> </a:t>
            </a:r>
            <a:r>
              <a:rPr lang="en-US" kern="1200" dirty="0" err="1"/>
              <a:t>dignissim</a:t>
            </a:r>
            <a:r>
              <a:rPr lang="en-US" kern="1200" dirty="0"/>
              <a:t> qui </a:t>
            </a:r>
            <a:r>
              <a:rPr lang="en-US" kern="1200" dirty="0" err="1"/>
              <a:t>blandit</a:t>
            </a:r>
            <a:r>
              <a:rPr lang="en-US" kern="1200" dirty="0"/>
              <a:t> </a:t>
            </a:r>
            <a:r>
              <a:rPr lang="en-US" kern="1200" dirty="0" err="1"/>
              <a:t>praesent</a:t>
            </a:r>
            <a:r>
              <a:rPr lang="en-US" kern="1200" dirty="0"/>
              <a:t> </a:t>
            </a:r>
            <a:r>
              <a:rPr lang="en-US" kern="1200" dirty="0" err="1"/>
              <a:t>luptatum</a:t>
            </a:r>
            <a:r>
              <a:rPr lang="en-US" kern="1200" dirty="0"/>
              <a:t> </a:t>
            </a:r>
            <a:r>
              <a:rPr lang="en-US" kern="1200" dirty="0" err="1"/>
              <a:t>zzril</a:t>
            </a:r>
            <a:r>
              <a:rPr lang="en-US" kern="1200" dirty="0"/>
              <a:t> </a:t>
            </a:r>
            <a:r>
              <a:rPr lang="en-US" kern="1200" dirty="0" err="1"/>
              <a:t>delenit</a:t>
            </a:r>
            <a:r>
              <a:rPr lang="en-US" kern="1200" dirty="0"/>
              <a:t> </a:t>
            </a:r>
            <a:r>
              <a:rPr lang="en-US" kern="1200" dirty="0" err="1"/>
              <a:t>augue</a:t>
            </a:r>
            <a:r>
              <a:rPr lang="en-US" kern="1200" dirty="0"/>
              <a:t> </a:t>
            </a:r>
            <a:r>
              <a:rPr lang="en-US" kern="1200" dirty="0" err="1"/>
              <a:t>duis</a:t>
            </a:r>
            <a:r>
              <a:rPr lang="en-US" kern="1200" dirty="0"/>
              <a:t>.</a:t>
            </a:r>
          </a:p>
        </p:txBody>
      </p:sp>
      <p:pic>
        <p:nvPicPr>
          <p:cNvPr id="55" name="pasted-image.pdf" descr="pasted-image.pdf"/>
          <p:cNvPicPr>
            <a:picLocks noChangeAspect="1"/>
          </p:cNvPicPr>
          <p:nvPr userDrawn="1"/>
        </p:nvPicPr>
        <p:blipFill>
          <a:blip r:embed="rId2">
            <a:extLst/>
          </a:blip>
          <a:stretch>
            <a:fillRect/>
          </a:stretch>
        </p:blipFill>
        <p:spPr>
          <a:xfrm>
            <a:off x="787115" y="1409471"/>
            <a:ext cx="98626" cy="98626"/>
          </a:xfrm>
          <a:prstGeom prst="rect">
            <a:avLst/>
          </a:prstGeom>
          <a:ln w="12700">
            <a:miter lim="400000"/>
          </a:ln>
        </p:spPr>
      </p:pic>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ight text + 4 photos + alt. footer">
    <p:spTree>
      <p:nvGrpSpPr>
        <p:cNvPr id="1" name=""/>
        <p:cNvGrpSpPr/>
        <p:nvPr/>
      </p:nvGrpSpPr>
      <p:grpSpPr>
        <a:xfrm>
          <a:off x="0" y="0"/>
          <a:ext cx="0" cy="0"/>
          <a:chOff x="0" y="0"/>
          <a:chExt cx="0" cy="0"/>
        </a:xfrm>
      </p:grpSpPr>
      <p:pic>
        <p:nvPicPr>
          <p:cNvPr id="9" name="VT-grid-02.png" descr="VT-grid-02.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50490" y="6346269"/>
            <a:ext cx="10600807" cy="6858001"/>
          </a:xfrm>
          <a:prstGeom prst="rect">
            <a:avLst/>
          </a:prstGeom>
          <a:ln w="12700">
            <a:miter lim="400000"/>
          </a:ln>
        </p:spPr>
      </p:pic>
      <p:sp>
        <p:nvSpPr>
          <p:cNvPr id="14" name="Content Placeholder 15"/>
          <p:cNvSpPr>
            <a:spLocks noGrp="1"/>
          </p:cNvSpPr>
          <p:nvPr>
            <p:ph sz="quarter" idx="10" hasCustomPrompt="1"/>
          </p:nvPr>
        </p:nvSpPr>
        <p:spPr>
          <a:xfrm>
            <a:off x="8115602" y="1481238"/>
            <a:ext cx="3952875" cy="592137"/>
          </a:xfrm>
          <a:prstGeom prst="rect">
            <a:avLst/>
          </a:prstGeom>
        </p:spPr>
        <p:txBody>
          <a:bodyPr>
            <a:normAutofit/>
          </a:bodyPr>
          <a:lstStyle>
            <a:lvl1pPr marL="0" marR="0" indent="0" algn="l" defTabSz="914400" rtl="0" fontAlgn="auto" latinLnBrk="0" hangingPunct="0">
              <a:lnSpc>
                <a:spcPts val="2100"/>
              </a:lnSpc>
              <a:spcBef>
                <a:spcPts val="0"/>
              </a:spcBef>
              <a:spcAft>
                <a:spcPts val="0"/>
              </a:spcAft>
              <a:buClrTx/>
              <a:buSzTx/>
              <a:buFont typeface="Arial" charset="0"/>
              <a:buNone/>
              <a:tabLst/>
              <a:defRPr kumimoji="0" lang="en-US" sz="1400" b="0" i="0" u="none" strike="noStrike" cap="all" spc="200" normalizeH="0" baseline="0" dirty="0">
                <a:ln>
                  <a:noFill/>
                </a:ln>
                <a:solidFill>
                  <a:schemeClr val="accent1"/>
                </a:solidFill>
                <a:effectLst/>
                <a:uFillTx/>
                <a:latin typeface="Acherus Grotesque"/>
                <a:ea typeface="Acherus Grotesque"/>
                <a:cs typeface="Acherus Grotesque"/>
                <a:sym typeface="Acherus Grotesque"/>
              </a:defRPr>
            </a:lvl1pPr>
          </a:lstStyle>
          <a:p>
            <a:pPr>
              <a:lnSpc>
                <a:spcPts val="2100"/>
              </a:lnSpc>
            </a:pPr>
            <a:r>
              <a:rPr lang="en-US" dirty="0"/>
              <a:t>PLACE A SHORT HEADER SENTENCE HERE.</a:t>
            </a:r>
          </a:p>
        </p:txBody>
      </p:sp>
      <p:sp>
        <p:nvSpPr>
          <p:cNvPr id="15" name="Content Placeholder 8"/>
          <p:cNvSpPr>
            <a:spLocks noGrp="1"/>
          </p:cNvSpPr>
          <p:nvPr>
            <p:ph sz="quarter" idx="11" hasCustomPrompt="1"/>
          </p:nvPr>
        </p:nvSpPr>
        <p:spPr>
          <a:xfrm>
            <a:off x="8115602" y="2134132"/>
            <a:ext cx="2800350" cy="3643312"/>
          </a:xfrm>
          <a:prstGeom prst="rect">
            <a:avLst/>
          </a:prstGeom>
        </p:spPr>
        <p:txBody>
          <a:bodyPr/>
          <a:lstStyle>
            <a:lvl1pPr marL="0" marR="0" indent="0" algn="l" defTabSz="914400" rtl="0" fontAlgn="auto" latinLnBrk="0" hangingPunct="0">
              <a:lnSpc>
                <a:spcPts val="1800"/>
              </a:lnSpc>
              <a:spcBef>
                <a:spcPts val="0"/>
              </a:spcBef>
              <a:spcAft>
                <a:spcPts val="0"/>
              </a:spcAft>
              <a:buClrTx/>
              <a:buSzTx/>
              <a:buFontTx/>
              <a:buNone/>
              <a:tabLst/>
              <a:defRPr kumimoji="0" lang="en-US" sz="1200" b="0" i="0" u="none" strike="noStrike" kern="1200" cap="none" spc="0" normalizeH="0" baseline="0" smtClean="0">
                <a:ln>
                  <a:noFill/>
                </a:ln>
                <a:solidFill>
                  <a:srgbClr val="585C5E"/>
                </a:solidFill>
                <a:effectLst/>
                <a:uFillTx/>
                <a:latin typeface="Crimson Text Roman"/>
                <a:ea typeface="Crimson Text Roman"/>
                <a:cs typeface="Crimson Text Roman"/>
                <a:sym typeface="Crimson Text Roman"/>
              </a:defRPr>
            </a:lvl1pPr>
            <a:lvl2pPr marL="0" marR="0" indent="0" algn="l" defTabSz="914400" rtl="0" fontAlgn="auto" latinLnBrk="0" hangingPunct="0">
              <a:lnSpc>
                <a:spcPts val="1800"/>
              </a:lnSpc>
              <a:spcBef>
                <a:spcPts val="0"/>
              </a:spcBef>
              <a:spcAft>
                <a:spcPts val="0"/>
              </a:spcAft>
              <a:buClrTx/>
              <a:buSzTx/>
              <a:buFontTx/>
              <a:buNone/>
              <a:tabLst/>
              <a:defRPr kumimoji="0" lang="en-US" sz="1200" b="0" i="0" u="none" strike="noStrike" kern="1200" cap="none" spc="0" normalizeH="0" baseline="0" smtClean="0">
                <a:ln>
                  <a:noFill/>
                </a:ln>
                <a:solidFill>
                  <a:srgbClr val="585C5E"/>
                </a:solidFill>
                <a:effectLst/>
                <a:uFillTx/>
                <a:latin typeface="Crimson Text Roman"/>
                <a:ea typeface="Crimson Text Roman"/>
                <a:cs typeface="Crimson Text Roman"/>
                <a:sym typeface="Crimson Text Roman"/>
              </a:defRPr>
            </a:lvl2pPr>
            <a:lvl3pPr marL="0" marR="0" indent="0" algn="l" defTabSz="914400" rtl="0" fontAlgn="auto" latinLnBrk="0" hangingPunct="0">
              <a:lnSpc>
                <a:spcPts val="1800"/>
              </a:lnSpc>
              <a:spcBef>
                <a:spcPts val="0"/>
              </a:spcBef>
              <a:spcAft>
                <a:spcPts val="0"/>
              </a:spcAft>
              <a:buClrTx/>
              <a:buSzTx/>
              <a:buFontTx/>
              <a:buNone/>
              <a:tabLst/>
              <a:defRPr kumimoji="0" lang="en-US" sz="1200" b="0" i="0" u="none" strike="noStrike" kern="1200" cap="none" spc="0" normalizeH="0" baseline="0" smtClean="0">
                <a:ln>
                  <a:noFill/>
                </a:ln>
                <a:solidFill>
                  <a:srgbClr val="585C5E"/>
                </a:solidFill>
                <a:effectLst/>
                <a:uFillTx/>
                <a:latin typeface="Crimson Text Roman"/>
                <a:ea typeface="Crimson Text Roman"/>
                <a:cs typeface="Crimson Text Roman"/>
                <a:sym typeface="Crimson Text Roman"/>
              </a:defRPr>
            </a:lvl3pPr>
            <a:lvl4pPr marL="0" marR="0" indent="0" algn="l" defTabSz="914400" rtl="0" fontAlgn="auto" latinLnBrk="0" hangingPunct="0">
              <a:lnSpc>
                <a:spcPts val="1800"/>
              </a:lnSpc>
              <a:spcBef>
                <a:spcPts val="0"/>
              </a:spcBef>
              <a:spcAft>
                <a:spcPts val="0"/>
              </a:spcAft>
              <a:buClrTx/>
              <a:buSzTx/>
              <a:buFontTx/>
              <a:buNone/>
              <a:tabLst/>
              <a:defRPr kumimoji="0" lang="en-US" sz="1200" b="0" i="0" u="none" strike="noStrike" kern="1200" cap="none" spc="0" normalizeH="0" baseline="0" smtClean="0">
                <a:ln>
                  <a:noFill/>
                </a:ln>
                <a:solidFill>
                  <a:srgbClr val="585C5E"/>
                </a:solidFill>
                <a:effectLst/>
                <a:uFillTx/>
                <a:latin typeface="Crimson Text Roman"/>
                <a:ea typeface="Crimson Text Roman"/>
                <a:cs typeface="Crimson Text Roman"/>
                <a:sym typeface="Crimson Text Roman"/>
              </a:defRPr>
            </a:lvl4pPr>
          </a:lstStyle>
          <a:p>
            <a:pPr>
              <a:lnSpc>
                <a:spcPts val="1800"/>
              </a:lnSpc>
            </a:pPr>
            <a:r>
              <a:rPr lang="en-US" kern="1200" dirty="0" err="1"/>
              <a:t>Lorem</a:t>
            </a:r>
            <a:r>
              <a:rPr lang="en-US" kern="1200" dirty="0"/>
              <a:t> </a:t>
            </a:r>
            <a:r>
              <a:rPr lang="en-US" kern="1200" dirty="0" err="1"/>
              <a:t>ipsum</a:t>
            </a:r>
            <a:r>
              <a:rPr lang="en-US" kern="1200" dirty="0"/>
              <a:t> dolor sit </a:t>
            </a:r>
            <a:r>
              <a:rPr lang="en-US" kern="1200" dirty="0" err="1"/>
              <a:t>amet</a:t>
            </a:r>
            <a:r>
              <a:rPr lang="en-US" kern="1200" dirty="0"/>
              <a:t>, </a:t>
            </a:r>
            <a:r>
              <a:rPr lang="en-US" kern="1200" dirty="0" err="1"/>
              <a:t>consectetuer</a:t>
            </a:r>
            <a:r>
              <a:rPr lang="en-US" kern="1200" dirty="0"/>
              <a:t> </a:t>
            </a:r>
            <a:r>
              <a:rPr lang="en-US" kern="1200" dirty="0" err="1"/>
              <a:t>adipiscing</a:t>
            </a:r>
            <a:r>
              <a:rPr lang="en-US" kern="1200" dirty="0"/>
              <a:t> </a:t>
            </a:r>
            <a:r>
              <a:rPr lang="en-US" kern="1200" dirty="0" err="1"/>
              <a:t>elit</a:t>
            </a:r>
            <a:r>
              <a:rPr lang="en-US" kern="1200" dirty="0"/>
              <a:t>, </a:t>
            </a:r>
            <a:r>
              <a:rPr lang="en-US" kern="1200" dirty="0" err="1"/>
              <a:t>sed</a:t>
            </a:r>
            <a:r>
              <a:rPr lang="en-US" kern="1200" dirty="0"/>
              <a:t> </a:t>
            </a:r>
            <a:r>
              <a:rPr lang="en-US" kern="1200" dirty="0" err="1"/>
              <a:t>diam</a:t>
            </a:r>
            <a:r>
              <a:rPr lang="en-US" kern="1200" dirty="0"/>
              <a:t> </a:t>
            </a:r>
            <a:r>
              <a:rPr lang="en-US" kern="1200" dirty="0" err="1"/>
              <a:t>nonummy</a:t>
            </a:r>
            <a:r>
              <a:rPr lang="en-US" kern="1200" dirty="0"/>
              <a:t> </a:t>
            </a:r>
            <a:r>
              <a:rPr lang="en-US" kern="1200" dirty="0" err="1"/>
              <a:t>nibh</a:t>
            </a:r>
            <a:r>
              <a:rPr lang="en-US" kern="1200" dirty="0"/>
              <a:t> </a:t>
            </a:r>
            <a:r>
              <a:rPr lang="en-US" kern="1200" dirty="0" err="1"/>
              <a:t>euismod</a:t>
            </a:r>
            <a:r>
              <a:rPr lang="en-US" kern="1200" dirty="0"/>
              <a:t> </a:t>
            </a:r>
            <a:r>
              <a:rPr lang="en-US" kern="1200" dirty="0" err="1"/>
              <a:t>tincidunt</a:t>
            </a:r>
            <a:r>
              <a:rPr lang="en-US" kern="1200" dirty="0"/>
              <a:t> </a:t>
            </a:r>
            <a:r>
              <a:rPr lang="en-US" kern="1200" dirty="0" err="1"/>
              <a:t>ut</a:t>
            </a:r>
            <a:r>
              <a:rPr lang="en-US" kern="1200" dirty="0"/>
              <a:t> </a:t>
            </a:r>
            <a:r>
              <a:rPr lang="en-US" kern="1200" dirty="0" err="1"/>
              <a:t>laoreet</a:t>
            </a:r>
            <a:r>
              <a:rPr lang="en-US" kern="1200" dirty="0"/>
              <a:t> </a:t>
            </a:r>
            <a:r>
              <a:rPr lang="en-US" kern="1200" dirty="0" err="1"/>
              <a:t>dolore</a:t>
            </a:r>
            <a:r>
              <a:rPr lang="en-US" kern="1200" dirty="0"/>
              <a:t> magna </a:t>
            </a:r>
            <a:r>
              <a:rPr lang="en-US" kern="1200" dirty="0" err="1"/>
              <a:t>aliquam</a:t>
            </a:r>
            <a:r>
              <a:rPr lang="en-US" kern="1200" dirty="0"/>
              <a:t> </a:t>
            </a:r>
            <a:r>
              <a:rPr lang="en-US" kern="1200" dirty="0" err="1"/>
              <a:t>erat</a:t>
            </a:r>
            <a:r>
              <a:rPr lang="en-US" kern="1200" dirty="0"/>
              <a:t> </a:t>
            </a:r>
            <a:r>
              <a:rPr lang="en-US" kern="1200" dirty="0" err="1"/>
              <a:t>volutpat</a:t>
            </a:r>
            <a:r>
              <a:rPr lang="en-US" kern="1200" dirty="0"/>
              <a:t>. </a:t>
            </a:r>
            <a:r>
              <a:rPr lang="en-US" kern="1200" dirty="0" err="1"/>
              <a:t>Ut</a:t>
            </a:r>
            <a:r>
              <a:rPr lang="en-US" kern="1200" dirty="0"/>
              <a:t> </a:t>
            </a:r>
            <a:r>
              <a:rPr lang="en-US" kern="1200" dirty="0" err="1"/>
              <a:t>wisi</a:t>
            </a:r>
            <a:r>
              <a:rPr lang="en-US" kern="1200" dirty="0"/>
              <a:t> </a:t>
            </a:r>
            <a:r>
              <a:rPr lang="en-US" kern="1200" dirty="0" err="1"/>
              <a:t>enim</a:t>
            </a:r>
            <a:r>
              <a:rPr lang="en-US" kern="1200" dirty="0"/>
              <a:t> ad minim </a:t>
            </a:r>
            <a:r>
              <a:rPr lang="en-US" kern="1200" dirty="0" err="1"/>
              <a:t>veniam</a:t>
            </a:r>
            <a:r>
              <a:rPr lang="en-US" kern="1200" dirty="0"/>
              <a:t>, </a:t>
            </a:r>
            <a:r>
              <a:rPr lang="en-US" kern="1200" dirty="0" err="1"/>
              <a:t>quis</a:t>
            </a:r>
            <a:r>
              <a:rPr lang="en-US" kern="1200" dirty="0"/>
              <a:t> </a:t>
            </a:r>
            <a:r>
              <a:rPr lang="en-US" kern="1200" dirty="0" err="1"/>
              <a:t>nostrud</a:t>
            </a:r>
            <a:r>
              <a:rPr lang="en-US" kern="1200" dirty="0"/>
              <a:t> </a:t>
            </a:r>
            <a:r>
              <a:rPr lang="en-US" kern="1200" dirty="0" err="1"/>
              <a:t>exerci</a:t>
            </a:r>
            <a:r>
              <a:rPr lang="en-US" kern="1200" dirty="0"/>
              <a:t> </a:t>
            </a:r>
            <a:r>
              <a:rPr lang="en-US" kern="1200" dirty="0" err="1"/>
              <a:t>tation</a:t>
            </a:r>
            <a:r>
              <a:rPr lang="en-US" kern="1200" dirty="0"/>
              <a:t> </a:t>
            </a:r>
            <a:r>
              <a:rPr lang="en-US" kern="1200" dirty="0" err="1"/>
              <a:t>ullamcorper</a:t>
            </a:r>
            <a:r>
              <a:rPr lang="en-US" kern="1200" dirty="0"/>
              <a:t> </a:t>
            </a:r>
            <a:r>
              <a:rPr lang="en-US" kern="1200" dirty="0" err="1"/>
              <a:t>suscipit</a:t>
            </a:r>
            <a:r>
              <a:rPr lang="en-US" kern="1200" dirty="0"/>
              <a:t> </a:t>
            </a:r>
            <a:r>
              <a:rPr lang="en-US" kern="1200" dirty="0" err="1"/>
              <a:t>lobortis</a:t>
            </a:r>
            <a:r>
              <a:rPr lang="en-US" kern="1200" dirty="0"/>
              <a:t> </a:t>
            </a:r>
            <a:r>
              <a:rPr lang="en-US" kern="1200" dirty="0" err="1"/>
              <a:t>nisl</a:t>
            </a:r>
            <a:r>
              <a:rPr lang="en-US" kern="1200" dirty="0"/>
              <a:t> </a:t>
            </a:r>
            <a:r>
              <a:rPr lang="en-US" kern="1200" dirty="0" err="1"/>
              <a:t>ut</a:t>
            </a:r>
            <a:r>
              <a:rPr lang="en-US" kern="1200" dirty="0"/>
              <a:t> </a:t>
            </a:r>
            <a:r>
              <a:rPr lang="en-US" kern="1200" dirty="0" err="1"/>
              <a:t>aliquip</a:t>
            </a:r>
            <a:r>
              <a:rPr lang="en-US" kern="1200" dirty="0"/>
              <a:t> ex </a:t>
            </a:r>
            <a:r>
              <a:rPr lang="en-US" kern="1200" dirty="0" err="1"/>
              <a:t>ea</a:t>
            </a:r>
            <a:r>
              <a:rPr lang="en-US" kern="1200" dirty="0"/>
              <a:t> </a:t>
            </a:r>
            <a:r>
              <a:rPr lang="en-US" kern="1200" dirty="0" err="1"/>
              <a:t>commodo</a:t>
            </a:r>
            <a:r>
              <a:rPr lang="en-US" kern="1200" dirty="0"/>
              <a:t> </a:t>
            </a:r>
            <a:r>
              <a:rPr lang="en-US" kern="1200" dirty="0" err="1"/>
              <a:t>consequat</a:t>
            </a:r>
            <a:r>
              <a:rPr lang="en-US" kern="1200" dirty="0"/>
              <a:t>. </a:t>
            </a:r>
            <a:r>
              <a:rPr lang="en-US" kern="1200" dirty="0" err="1"/>
              <a:t>Duis</a:t>
            </a:r>
            <a:r>
              <a:rPr lang="en-US" kern="1200" dirty="0"/>
              <a:t> </a:t>
            </a:r>
            <a:r>
              <a:rPr lang="en-US" kern="1200" dirty="0" err="1"/>
              <a:t>autem</a:t>
            </a:r>
            <a:r>
              <a:rPr lang="en-US" kern="1200" dirty="0"/>
              <a:t> </a:t>
            </a:r>
            <a:r>
              <a:rPr lang="en-US" kern="1200" dirty="0" err="1"/>
              <a:t>vel</a:t>
            </a:r>
            <a:r>
              <a:rPr lang="en-US" kern="1200" dirty="0"/>
              <a:t> </a:t>
            </a:r>
            <a:r>
              <a:rPr lang="en-US" kern="1200" dirty="0" err="1"/>
              <a:t>eum</a:t>
            </a:r>
            <a:r>
              <a:rPr lang="en-US" kern="1200" dirty="0"/>
              <a:t> </a:t>
            </a:r>
            <a:r>
              <a:rPr lang="en-US" kern="1200" dirty="0" err="1"/>
              <a:t>iriure</a:t>
            </a:r>
            <a:r>
              <a:rPr lang="en-US" kern="1200" dirty="0"/>
              <a:t> dolor in </a:t>
            </a:r>
            <a:r>
              <a:rPr lang="en-US" kern="1200" dirty="0" err="1"/>
              <a:t>hendrerit</a:t>
            </a:r>
            <a:r>
              <a:rPr lang="en-US" kern="1200" dirty="0"/>
              <a:t> in </a:t>
            </a:r>
            <a:r>
              <a:rPr lang="en-US" kern="1200" dirty="0" err="1"/>
              <a:t>vulputate</a:t>
            </a:r>
            <a:r>
              <a:rPr lang="en-US" kern="1200" dirty="0"/>
              <a:t> </a:t>
            </a:r>
            <a:r>
              <a:rPr lang="en-US" kern="1200" dirty="0" err="1"/>
              <a:t>velit</a:t>
            </a:r>
            <a:r>
              <a:rPr lang="en-US" kern="1200" dirty="0"/>
              <a:t> </a:t>
            </a:r>
            <a:r>
              <a:rPr lang="en-US" kern="1200" dirty="0" err="1"/>
              <a:t>esse</a:t>
            </a:r>
            <a:r>
              <a:rPr lang="en-US" kern="1200" dirty="0"/>
              <a:t> </a:t>
            </a:r>
            <a:r>
              <a:rPr lang="en-US" kern="1200" dirty="0" err="1"/>
              <a:t>molestie</a:t>
            </a:r>
            <a:r>
              <a:rPr lang="en-US" kern="1200" dirty="0"/>
              <a:t> </a:t>
            </a:r>
            <a:r>
              <a:rPr lang="en-US" kern="1200" dirty="0" err="1"/>
              <a:t>consequat</a:t>
            </a:r>
            <a:r>
              <a:rPr lang="en-US" kern="1200" dirty="0"/>
              <a:t>, </a:t>
            </a:r>
            <a:r>
              <a:rPr lang="en-US" kern="1200" dirty="0" err="1"/>
              <a:t>vel</a:t>
            </a:r>
            <a:r>
              <a:rPr lang="en-US" kern="1200" dirty="0"/>
              <a:t> </a:t>
            </a:r>
            <a:r>
              <a:rPr lang="en-US" kern="1200" dirty="0" err="1"/>
              <a:t>illum</a:t>
            </a:r>
            <a:r>
              <a:rPr lang="en-US" kern="1200" dirty="0"/>
              <a:t> </a:t>
            </a:r>
            <a:r>
              <a:rPr lang="en-US" kern="1200" dirty="0" err="1"/>
              <a:t>dolore</a:t>
            </a:r>
            <a:r>
              <a:rPr lang="en-US" kern="1200" dirty="0"/>
              <a:t> </a:t>
            </a:r>
            <a:r>
              <a:rPr lang="en-US" kern="1200" dirty="0" err="1"/>
              <a:t>eu</a:t>
            </a:r>
            <a:r>
              <a:rPr lang="en-US" kern="1200" dirty="0"/>
              <a:t> </a:t>
            </a:r>
            <a:r>
              <a:rPr lang="en-US" kern="1200" dirty="0" err="1"/>
              <a:t>feugiat</a:t>
            </a:r>
            <a:r>
              <a:rPr lang="en-US" kern="1200" dirty="0"/>
              <a:t> </a:t>
            </a:r>
            <a:r>
              <a:rPr lang="en-US" kern="1200" dirty="0" err="1"/>
              <a:t>nulla</a:t>
            </a:r>
            <a:r>
              <a:rPr lang="en-US" kern="1200" dirty="0"/>
              <a:t> </a:t>
            </a:r>
            <a:r>
              <a:rPr lang="en-US" kern="1200" dirty="0" err="1"/>
              <a:t>facilisis</a:t>
            </a:r>
            <a:r>
              <a:rPr lang="en-US" kern="1200" dirty="0"/>
              <a:t> at </a:t>
            </a:r>
            <a:r>
              <a:rPr lang="en-US" kern="1200" dirty="0" err="1"/>
              <a:t>vero</a:t>
            </a:r>
            <a:r>
              <a:rPr lang="en-US" kern="1200" dirty="0"/>
              <a:t> </a:t>
            </a:r>
            <a:r>
              <a:rPr lang="en-US" kern="1200" dirty="0" err="1"/>
              <a:t>eros</a:t>
            </a:r>
            <a:r>
              <a:rPr lang="en-US" kern="1200" dirty="0"/>
              <a:t> et </a:t>
            </a:r>
            <a:r>
              <a:rPr lang="en-US" kern="1200" dirty="0" err="1"/>
              <a:t>accumsan</a:t>
            </a:r>
            <a:r>
              <a:rPr lang="en-US" kern="1200" dirty="0"/>
              <a:t> et </a:t>
            </a:r>
            <a:r>
              <a:rPr lang="en-US" kern="1200" dirty="0" err="1"/>
              <a:t>iusto</a:t>
            </a:r>
            <a:r>
              <a:rPr lang="en-US" kern="1200" dirty="0"/>
              <a:t> </a:t>
            </a:r>
            <a:r>
              <a:rPr lang="en-US" kern="1200" dirty="0" err="1"/>
              <a:t>odio</a:t>
            </a:r>
            <a:r>
              <a:rPr lang="en-US" kern="1200" dirty="0"/>
              <a:t> </a:t>
            </a:r>
            <a:r>
              <a:rPr lang="en-US" kern="1200" dirty="0" err="1"/>
              <a:t>dignissim</a:t>
            </a:r>
            <a:r>
              <a:rPr lang="en-US" kern="1200" dirty="0"/>
              <a:t> qui </a:t>
            </a:r>
            <a:r>
              <a:rPr lang="en-US" kern="1200" dirty="0" err="1"/>
              <a:t>blandit</a:t>
            </a:r>
            <a:r>
              <a:rPr lang="en-US" kern="1200" dirty="0"/>
              <a:t> </a:t>
            </a:r>
            <a:r>
              <a:rPr lang="en-US" kern="1200" dirty="0" err="1"/>
              <a:t>praesent</a:t>
            </a:r>
            <a:r>
              <a:rPr lang="en-US" kern="1200" dirty="0"/>
              <a:t> </a:t>
            </a:r>
            <a:r>
              <a:rPr lang="en-US" kern="1200" dirty="0" err="1"/>
              <a:t>luptatum</a:t>
            </a:r>
            <a:r>
              <a:rPr lang="en-US" kern="1200" dirty="0"/>
              <a:t> </a:t>
            </a:r>
            <a:r>
              <a:rPr lang="en-US" kern="1200" dirty="0" err="1"/>
              <a:t>zzril</a:t>
            </a:r>
            <a:r>
              <a:rPr lang="en-US" kern="1200" dirty="0"/>
              <a:t> </a:t>
            </a:r>
            <a:r>
              <a:rPr lang="en-US" kern="1200" dirty="0" err="1"/>
              <a:t>delenit</a:t>
            </a:r>
            <a:r>
              <a:rPr lang="en-US" kern="1200" dirty="0"/>
              <a:t> </a:t>
            </a:r>
            <a:r>
              <a:rPr lang="en-US" kern="1200" dirty="0" err="1"/>
              <a:t>augue</a:t>
            </a:r>
            <a:r>
              <a:rPr lang="en-US" kern="1200" dirty="0"/>
              <a:t> </a:t>
            </a:r>
            <a:r>
              <a:rPr lang="en-US" kern="1200" dirty="0" err="1"/>
              <a:t>duis</a:t>
            </a:r>
            <a:r>
              <a:rPr lang="en-US" kern="1200" dirty="0"/>
              <a:t>.</a:t>
            </a:r>
          </a:p>
        </p:txBody>
      </p:sp>
      <p:sp>
        <p:nvSpPr>
          <p:cNvPr id="16" name="Title 1"/>
          <p:cNvSpPr/>
          <p:nvPr userDrawn="1"/>
        </p:nvSpPr>
        <p:spPr>
          <a:xfrm>
            <a:off x="842024" y="6290784"/>
            <a:ext cx="249382"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gn="r">
              <a:lnSpc>
                <a:spcPct val="90000"/>
              </a:lnSpc>
              <a:defRPr sz="1400" spc="200">
                <a:solidFill>
                  <a:schemeClr val="accent3"/>
                </a:solidFill>
                <a:latin typeface="Acherus Grotesque"/>
                <a:ea typeface="Acherus Grotesque"/>
                <a:cs typeface="Acherus Grotesque"/>
                <a:sym typeface="Acherus Grotesque"/>
              </a:defRPr>
            </a:pPr>
            <a:r>
              <a:rPr lang="en-US" sz="2000" dirty="0">
                <a:solidFill>
                  <a:srgbClr val="E87822"/>
                </a:solidFill>
              </a:rPr>
              <a:t>/</a:t>
            </a:r>
            <a:endParaRPr sz="2000" dirty="0">
              <a:solidFill>
                <a:srgbClr val="E87822"/>
              </a:solidFill>
            </a:endParaRPr>
          </a:p>
        </p:txBody>
      </p:sp>
      <p:sp>
        <p:nvSpPr>
          <p:cNvPr id="17" name="Content Placeholder 51"/>
          <p:cNvSpPr>
            <a:spLocks noGrp="1"/>
          </p:cNvSpPr>
          <p:nvPr>
            <p:ph sz="quarter" idx="12" hasCustomPrompt="1"/>
          </p:nvPr>
        </p:nvSpPr>
        <p:spPr>
          <a:xfrm>
            <a:off x="1117336" y="6345735"/>
            <a:ext cx="2633154" cy="257174"/>
          </a:xfrm>
          <a:prstGeom prst="rect">
            <a:avLst/>
          </a:prstGeom>
        </p:spPr>
        <p:txBody>
          <a:bodyPr>
            <a:noAutofit/>
          </a:bodyPr>
          <a:lstStyle>
            <a:lvl1pPr marL="0" indent="0">
              <a:buFontTx/>
              <a:buNone/>
              <a:defRPr sz="2000" cap="all" spc="200" normalizeH="0" baseline="0">
                <a:latin typeface="Acherus Grotesque" charset="0"/>
              </a:defRPr>
            </a:lvl1pPr>
            <a:lvl2pPr marL="457200" indent="0">
              <a:buFontTx/>
              <a:buNone/>
              <a:defRPr sz="1400" cap="all" spc="200" normalizeH="0" baseline="0">
                <a:latin typeface="Acherus Grotesque" charset="0"/>
              </a:defRPr>
            </a:lvl2pPr>
            <a:lvl3pPr marL="914400" indent="0">
              <a:buFontTx/>
              <a:buNone/>
              <a:defRPr sz="1400" cap="all" spc="200" normalizeH="0" baseline="0">
                <a:latin typeface="Acherus Grotesque" charset="0"/>
              </a:defRPr>
            </a:lvl3pPr>
            <a:lvl4pPr marL="1371600" indent="0">
              <a:buFontTx/>
              <a:buNone/>
              <a:defRPr sz="1400" cap="all" spc="200" normalizeH="0" baseline="0">
                <a:latin typeface="Acherus Grotesque" charset="0"/>
              </a:defRPr>
            </a:lvl4pPr>
            <a:lvl5pPr marL="1828800" indent="0">
              <a:buFontTx/>
              <a:buNone/>
              <a:defRPr sz="1400" cap="all" spc="200" normalizeH="0" baseline="0">
                <a:latin typeface="Acherus Grotesque" charset="0"/>
              </a:defRPr>
            </a:lvl5pPr>
          </a:lstStyle>
          <a:p>
            <a:pPr lvl="0"/>
            <a:r>
              <a:rPr lang="en-US" dirty="0"/>
              <a:t>Section title</a:t>
            </a:r>
          </a:p>
        </p:txBody>
      </p:sp>
      <p:sp>
        <p:nvSpPr>
          <p:cNvPr id="18" name="Content Placeholder 51"/>
          <p:cNvSpPr>
            <a:spLocks noGrp="1"/>
          </p:cNvSpPr>
          <p:nvPr>
            <p:ph sz="quarter" idx="13" hasCustomPrompt="1"/>
          </p:nvPr>
        </p:nvSpPr>
        <p:spPr>
          <a:xfrm>
            <a:off x="99076" y="6345735"/>
            <a:ext cx="765926" cy="261221"/>
          </a:xfrm>
          <a:prstGeom prst="rect">
            <a:avLst/>
          </a:prstGeom>
        </p:spPr>
        <p:txBody>
          <a:bodyPr>
            <a:noAutofit/>
          </a:bodyPr>
          <a:lstStyle>
            <a:lvl1pPr marL="0" indent="0" algn="r">
              <a:buFontTx/>
              <a:buNone/>
              <a:defRPr sz="2000" cap="all" spc="200" normalizeH="0" baseline="0">
                <a:solidFill>
                  <a:srgbClr val="003C71"/>
                </a:solidFill>
                <a:latin typeface="Acherus Grotesque" charset="0"/>
              </a:defRPr>
            </a:lvl1pPr>
            <a:lvl2pPr marL="457200" indent="0">
              <a:buFontTx/>
              <a:buNone/>
              <a:defRPr sz="1400" cap="all" spc="200" normalizeH="0" baseline="0">
                <a:latin typeface="Acherus Grotesque" charset="0"/>
              </a:defRPr>
            </a:lvl2pPr>
            <a:lvl3pPr marL="914400" indent="0">
              <a:buFontTx/>
              <a:buNone/>
              <a:defRPr sz="1400" cap="all" spc="200" normalizeH="0" baseline="0">
                <a:latin typeface="Acherus Grotesque" charset="0"/>
              </a:defRPr>
            </a:lvl3pPr>
            <a:lvl4pPr marL="1371600" indent="0">
              <a:buFontTx/>
              <a:buNone/>
              <a:defRPr sz="1400" cap="all" spc="200" normalizeH="0" baseline="0">
                <a:latin typeface="Acherus Grotesque" charset="0"/>
              </a:defRPr>
            </a:lvl4pPr>
            <a:lvl5pPr marL="1828800" indent="0">
              <a:buFontTx/>
              <a:buNone/>
              <a:defRPr sz="1400" cap="all" spc="200" normalizeH="0" baseline="0">
                <a:latin typeface="Acherus Grotesque" charset="0"/>
              </a:defRPr>
            </a:lvl5pPr>
          </a:lstStyle>
          <a:p>
            <a:pPr lvl="0"/>
            <a:r>
              <a:rPr lang="en-US" dirty="0"/>
              <a:t>01</a:t>
            </a:r>
          </a:p>
        </p:txBody>
      </p:sp>
      <p:pic>
        <p:nvPicPr>
          <p:cNvPr id="8" name="pasted-image.pdf" descr="pasted-image.pdf"/>
          <p:cNvPicPr>
            <a:picLocks noChangeAspect="1"/>
          </p:cNvPicPr>
          <p:nvPr userDrawn="1"/>
        </p:nvPicPr>
        <p:blipFill>
          <a:blip r:embed="rId3">
            <a:extLst/>
          </a:blip>
          <a:stretch>
            <a:fillRect/>
          </a:stretch>
        </p:blipFill>
        <p:spPr>
          <a:xfrm>
            <a:off x="703580" y="1315719"/>
            <a:ext cx="248047" cy="248048"/>
          </a:xfrm>
          <a:prstGeom prst="rect">
            <a:avLst/>
          </a:prstGeom>
          <a:ln w="12700">
            <a:miter lim="400000"/>
          </a:ln>
        </p:spPr>
      </p:pic>
      <p:pic>
        <p:nvPicPr>
          <p:cNvPr id="10" name="pasted-image.pdf" descr="pasted-image.pdf"/>
          <p:cNvPicPr>
            <a:picLocks noChangeAspect="1"/>
          </p:cNvPicPr>
          <p:nvPr userDrawn="1"/>
        </p:nvPicPr>
        <p:blipFill>
          <a:blip r:embed="rId3">
            <a:extLst/>
          </a:blip>
          <a:stretch>
            <a:fillRect/>
          </a:stretch>
        </p:blipFill>
        <p:spPr>
          <a:xfrm rot="10800000">
            <a:off x="7028180" y="5151120"/>
            <a:ext cx="248048" cy="248047"/>
          </a:xfrm>
          <a:prstGeom prst="rect">
            <a:avLst/>
          </a:prstGeom>
          <a:ln w="12700">
            <a:miter lim="400000"/>
          </a:ln>
        </p:spPr>
      </p:pic>
      <p:sp>
        <p:nvSpPr>
          <p:cNvPr id="11" name="Picture Placeholder 2"/>
          <p:cNvSpPr>
            <a:spLocks noGrp="1"/>
          </p:cNvSpPr>
          <p:nvPr>
            <p:ph type="pic" sz="quarter" idx="14" hasCustomPrompt="1"/>
          </p:nvPr>
        </p:nvSpPr>
        <p:spPr>
          <a:xfrm>
            <a:off x="950873" y="1563767"/>
            <a:ext cx="3327400" cy="2212975"/>
          </a:xfrm>
          <a:prstGeom prst="rect">
            <a:avLst/>
          </a:prstGeom>
        </p:spPr>
        <p:txBody>
          <a:bodyPr/>
          <a:lstStyle/>
          <a:p>
            <a:r>
              <a:rPr lang="en-US" dirty="0"/>
              <a:t>Drag photo or click icon to add picture</a:t>
            </a:r>
          </a:p>
        </p:txBody>
      </p:sp>
      <p:sp>
        <p:nvSpPr>
          <p:cNvPr id="12" name="Picture Placeholder 2"/>
          <p:cNvSpPr>
            <a:spLocks noGrp="1"/>
          </p:cNvSpPr>
          <p:nvPr>
            <p:ph type="pic" sz="quarter" idx="15" hasCustomPrompt="1"/>
          </p:nvPr>
        </p:nvSpPr>
        <p:spPr>
          <a:xfrm>
            <a:off x="4429272" y="1757600"/>
            <a:ext cx="2251169" cy="1493600"/>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Pct val="100000"/>
              <a:buFont typeface="Arial"/>
              <a:buChar char="•"/>
              <a:tabLst/>
              <a:defRPr/>
            </a:lvl1pPr>
          </a:lstStyle>
          <a:p>
            <a:r>
              <a:rPr lang="en-US" dirty="0"/>
              <a:t>Drag photo or click icon to add picture</a:t>
            </a:r>
          </a:p>
          <a:p>
            <a:endParaRPr lang="en-US" dirty="0"/>
          </a:p>
        </p:txBody>
      </p:sp>
      <p:sp>
        <p:nvSpPr>
          <p:cNvPr id="13" name="Picture Placeholder 2"/>
          <p:cNvSpPr>
            <a:spLocks noGrp="1"/>
          </p:cNvSpPr>
          <p:nvPr>
            <p:ph type="pic" sz="quarter" idx="16" hasCustomPrompt="1"/>
          </p:nvPr>
        </p:nvSpPr>
        <p:spPr>
          <a:xfrm>
            <a:off x="580032" y="3932118"/>
            <a:ext cx="3698241" cy="1467050"/>
          </a:xfrm>
          <a:prstGeom prst="rect">
            <a:avLst/>
          </a:prstGeom>
        </p:spPr>
        <p:txBody>
          <a:bodyPr/>
          <a:lstStyle/>
          <a:p>
            <a:r>
              <a:rPr lang="en-US" dirty="0"/>
              <a:t>Drag photo or click icon to add picture</a:t>
            </a:r>
          </a:p>
        </p:txBody>
      </p:sp>
      <p:sp>
        <p:nvSpPr>
          <p:cNvPr id="19" name="Picture Placeholder 2"/>
          <p:cNvSpPr>
            <a:spLocks noGrp="1"/>
          </p:cNvSpPr>
          <p:nvPr>
            <p:ph type="pic" sz="quarter" idx="17" hasCustomPrompt="1"/>
          </p:nvPr>
        </p:nvSpPr>
        <p:spPr>
          <a:xfrm>
            <a:off x="4429272" y="3413483"/>
            <a:ext cx="2530328" cy="173763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Pct val="100000"/>
              <a:buFont typeface="Arial"/>
              <a:buChar char="•"/>
              <a:tabLst/>
              <a:defRPr/>
            </a:lvl1pPr>
          </a:lstStyle>
          <a:p>
            <a:r>
              <a:rPr lang="en-US" dirty="0"/>
              <a:t>Drag photo or click icon to add picture</a:t>
            </a:r>
          </a:p>
          <a:p>
            <a:endParaRPr lang="en-US" dirty="0"/>
          </a:p>
        </p:txBody>
      </p:sp>
    </p:spTree>
    <p:extLst>
      <p:ext uri="{BB962C8B-B14F-4D97-AF65-F5344CB8AC3E}">
        <p14:creationId xmlns:p14="http://schemas.microsoft.com/office/powerpoint/2010/main" val="607187957"/>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ight side text + 1 picture">
    <p:spTree>
      <p:nvGrpSpPr>
        <p:cNvPr id="1" name=""/>
        <p:cNvGrpSpPr/>
        <p:nvPr/>
      </p:nvGrpSpPr>
      <p:grpSpPr>
        <a:xfrm>
          <a:off x="0" y="0"/>
          <a:ext cx="0" cy="0"/>
          <a:chOff x="0" y="0"/>
          <a:chExt cx="0" cy="0"/>
        </a:xfrm>
      </p:grpSpPr>
      <p:sp>
        <p:nvSpPr>
          <p:cNvPr id="15" name="Picture Placeholder 5"/>
          <p:cNvSpPr>
            <a:spLocks noGrp="1"/>
          </p:cNvSpPr>
          <p:nvPr userDrawn="1"/>
        </p:nvSpPr>
        <p:spPr>
          <a:xfrm>
            <a:off x="-15607" y="-643262"/>
            <a:ext cx="12223214" cy="8144524"/>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endParaRPr lang="en-US"/>
          </a:p>
        </p:txBody>
      </p:sp>
      <p:sp>
        <p:nvSpPr>
          <p:cNvPr id="16" name="Content Placeholder 15"/>
          <p:cNvSpPr>
            <a:spLocks noGrp="1"/>
          </p:cNvSpPr>
          <p:nvPr>
            <p:ph sz="quarter" idx="10" hasCustomPrompt="1"/>
          </p:nvPr>
        </p:nvSpPr>
        <p:spPr>
          <a:xfrm>
            <a:off x="8115602" y="1481238"/>
            <a:ext cx="3952875" cy="592137"/>
          </a:xfrm>
          <a:prstGeom prst="rect">
            <a:avLst/>
          </a:prstGeom>
        </p:spPr>
        <p:txBody>
          <a:bodyPr>
            <a:normAutofit/>
          </a:bodyPr>
          <a:lstStyle>
            <a:lvl1pPr marL="0" marR="0" indent="0" algn="l" defTabSz="914400" rtl="0" fontAlgn="auto" latinLnBrk="0" hangingPunct="0">
              <a:lnSpc>
                <a:spcPts val="2100"/>
              </a:lnSpc>
              <a:spcBef>
                <a:spcPts val="0"/>
              </a:spcBef>
              <a:spcAft>
                <a:spcPts val="0"/>
              </a:spcAft>
              <a:buClrTx/>
              <a:buSzTx/>
              <a:buFont typeface="Arial" charset="0"/>
              <a:buNone/>
              <a:tabLst/>
              <a:defRPr kumimoji="0" lang="en-US" sz="1400" b="0" i="0" u="none" strike="noStrike" cap="all" spc="200" normalizeH="0" baseline="0" dirty="0">
                <a:ln>
                  <a:noFill/>
                </a:ln>
                <a:solidFill>
                  <a:schemeClr val="accent1"/>
                </a:solidFill>
                <a:effectLst/>
                <a:uFillTx/>
                <a:latin typeface="Acherus Grotesque"/>
                <a:ea typeface="Acherus Grotesque"/>
                <a:cs typeface="Acherus Grotesque"/>
                <a:sym typeface="Acherus Grotesque"/>
              </a:defRPr>
            </a:lvl1pPr>
          </a:lstStyle>
          <a:p>
            <a:pPr>
              <a:lnSpc>
                <a:spcPts val="2100"/>
              </a:lnSpc>
            </a:pPr>
            <a:r>
              <a:rPr lang="en-US" dirty="0"/>
              <a:t>PLACE A SHORT HEADER SENTENCE HERE.</a:t>
            </a:r>
          </a:p>
        </p:txBody>
      </p:sp>
      <p:sp>
        <p:nvSpPr>
          <p:cNvPr id="18" name="Content Placeholder 8"/>
          <p:cNvSpPr>
            <a:spLocks noGrp="1"/>
          </p:cNvSpPr>
          <p:nvPr>
            <p:ph sz="quarter" idx="11" hasCustomPrompt="1"/>
          </p:nvPr>
        </p:nvSpPr>
        <p:spPr>
          <a:xfrm>
            <a:off x="8115602" y="2134132"/>
            <a:ext cx="2800350" cy="3643312"/>
          </a:xfrm>
          <a:prstGeom prst="rect">
            <a:avLst/>
          </a:prstGeom>
        </p:spPr>
        <p:txBody>
          <a:bodyPr/>
          <a:lstStyle>
            <a:lvl1pPr marL="0" marR="0" indent="0" algn="l" defTabSz="914400" rtl="0" fontAlgn="auto" latinLnBrk="0" hangingPunct="0">
              <a:lnSpc>
                <a:spcPts val="1800"/>
              </a:lnSpc>
              <a:spcBef>
                <a:spcPts val="0"/>
              </a:spcBef>
              <a:spcAft>
                <a:spcPts val="0"/>
              </a:spcAft>
              <a:buClrTx/>
              <a:buSzTx/>
              <a:buFontTx/>
              <a:buNone/>
              <a:tabLst/>
              <a:defRPr kumimoji="0" lang="en-US" sz="1200" b="0" i="0" u="none" strike="noStrike" kern="1200" cap="none" spc="0" normalizeH="0" baseline="0" smtClean="0">
                <a:ln>
                  <a:noFill/>
                </a:ln>
                <a:solidFill>
                  <a:srgbClr val="585C5E"/>
                </a:solidFill>
                <a:effectLst/>
                <a:uFillTx/>
                <a:latin typeface="Crimson Text Roman"/>
                <a:ea typeface="Crimson Text Roman"/>
                <a:cs typeface="Crimson Text Roman"/>
                <a:sym typeface="Crimson Text Roman"/>
              </a:defRPr>
            </a:lvl1pPr>
            <a:lvl2pPr marL="0" marR="0" indent="0" algn="l" defTabSz="914400" rtl="0" fontAlgn="auto" latinLnBrk="0" hangingPunct="0">
              <a:lnSpc>
                <a:spcPts val="1800"/>
              </a:lnSpc>
              <a:spcBef>
                <a:spcPts val="0"/>
              </a:spcBef>
              <a:spcAft>
                <a:spcPts val="0"/>
              </a:spcAft>
              <a:buClrTx/>
              <a:buSzTx/>
              <a:buFontTx/>
              <a:buNone/>
              <a:tabLst/>
              <a:defRPr kumimoji="0" lang="en-US" sz="1200" b="0" i="0" u="none" strike="noStrike" kern="1200" cap="none" spc="0" normalizeH="0" baseline="0" smtClean="0">
                <a:ln>
                  <a:noFill/>
                </a:ln>
                <a:solidFill>
                  <a:srgbClr val="585C5E"/>
                </a:solidFill>
                <a:effectLst/>
                <a:uFillTx/>
                <a:latin typeface="Crimson Text Roman"/>
                <a:ea typeface="Crimson Text Roman"/>
                <a:cs typeface="Crimson Text Roman"/>
                <a:sym typeface="Crimson Text Roman"/>
              </a:defRPr>
            </a:lvl2pPr>
            <a:lvl3pPr marL="0" marR="0" indent="0" algn="l" defTabSz="914400" rtl="0" fontAlgn="auto" latinLnBrk="0" hangingPunct="0">
              <a:lnSpc>
                <a:spcPts val="1800"/>
              </a:lnSpc>
              <a:spcBef>
                <a:spcPts val="0"/>
              </a:spcBef>
              <a:spcAft>
                <a:spcPts val="0"/>
              </a:spcAft>
              <a:buClrTx/>
              <a:buSzTx/>
              <a:buFontTx/>
              <a:buNone/>
              <a:tabLst/>
              <a:defRPr kumimoji="0" lang="en-US" sz="1200" b="0" i="0" u="none" strike="noStrike" kern="1200" cap="none" spc="0" normalizeH="0" baseline="0" smtClean="0">
                <a:ln>
                  <a:noFill/>
                </a:ln>
                <a:solidFill>
                  <a:srgbClr val="585C5E"/>
                </a:solidFill>
                <a:effectLst/>
                <a:uFillTx/>
                <a:latin typeface="Crimson Text Roman"/>
                <a:ea typeface="Crimson Text Roman"/>
                <a:cs typeface="Crimson Text Roman"/>
                <a:sym typeface="Crimson Text Roman"/>
              </a:defRPr>
            </a:lvl3pPr>
            <a:lvl4pPr marL="0" marR="0" indent="0" algn="l" defTabSz="914400" rtl="0" fontAlgn="auto" latinLnBrk="0" hangingPunct="0">
              <a:lnSpc>
                <a:spcPts val="1800"/>
              </a:lnSpc>
              <a:spcBef>
                <a:spcPts val="0"/>
              </a:spcBef>
              <a:spcAft>
                <a:spcPts val="0"/>
              </a:spcAft>
              <a:buClrTx/>
              <a:buSzTx/>
              <a:buFontTx/>
              <a:buNone/>
              <a:tabLst/>
              <a:defRPr kumimoji="0" lang="en-US" sz="1200" b="0" i="0" u="none" strike="noStrike" kern="1200" cap="none" spc="0" normalizeH="0" baseline="0" smtClean="0">
                <a:ln>
                  <a:noFill/>
                </a:ln>
                <a:solidFill>
                  <a:srgbClr val="585C5E"/>
                </a:solidFill>
                <a:effectLst/>
                <a:uFillTx/>
                <a:latin typeface="Crimson Text Roman"/>
                <a:ea typeface="Crimson Text Roman"/>
                <a:cs typeface="Crimson Text Roman"/>
                <a:sym typeface="Crimson Text Roman"/>
              </a:defRPr>
            </a:lvl4pPr>
          </a:lstStyle>
          <a:p>
            <a:pPr>
              <a:lnSpc>
                <a:spcPts val="1800"/>
              </a:lnSpc>
            </a:pPr>
            <a:r>
              <a:rPr lang="en-US" kern="1200" dirty="0" err="1"/>
              <a:t>Lorem</a:t>
            </a:r>
            <a:r>
              <a:rPr lang="en-US" kern="1200" dirty="0"/>
              <a:t> </a:t>
            </a:r>
            <a:r>
              <a:rPr lang="en-US" kern="1200" dirty="0" err="1"/>
              <a:t>ipsum</a:t>
            </a:r>
            <a:r>
              <a:rPr lang="en-US" kern="1200" dirty="0"/>
              <a:t> dolor sit </a:t>
            </a:r>
            <a:r>
              <a:rPr lang="en-US" kern="1200" dirty="0" err="1"/>
              <a:t>amet</a:t>
            </a:r>
            <a:r>
              <a:rPr lang="en-US" kern="1200" dirty="0"/>
              <a:t>, </a:t>
            </a:r>
            <a:r>
              <a:rPr lang="en-US" kern="1200" dirty="0" err="1"/>
              <a:t>consectetuer</a:t>
            </a:r>
            <a:r>
              <a:rPr lang="en-US" kern="1200" dirty="0"/>
              <a:t> </a:t>
            </a:r>
            <a:r>
              <a:rPr lang="en-US" kern="1200" dirty="0" err="1"/>
              <a:t>adipiscing</a:t>
            </a:r>
            <a:r>
              <a:rPr lang="en-US" kern="1200" dirty="0"/>
              <a:t> </a:t>
            </a:r>
            <a:r>
              <a:rPr lang="en-US" kern="1200" dirty="0" err="1"/>
              <a:t>elit</a:t>
            </a:r>
            <a:r>
              <a:rPr lang="en-US" kern="1200" dirty="0"/>
              <a:t>, </a:t>
            </a:r>
            <a:r>
              <a:rPr lang="en-US" kern="1200" dirty="0" err="1"/>
              <a:t>sed</a:t>
            </a:r>
            <a:r>
              <a:rPr lang="en-US" kern="1200" dirty="0"/>
              <a:t> </a:t>
            </a:r>
            <a:r>
              <a:rPr lang="en-US" kern="1200" dirty="0" err="1"/>
              <a:t>diam</a:t>
            </a:r>
            <a:r>
              <a:rPr lang="en-US" kern="1200" dirty="0"/>
              <a:t> </a:t>
            </a:r>
            <a:r>
              <a:rPr lang="en-US" kern="1200" dirty="0" err="1"/>
              <a:t>nonummy</a:t>
            </a:r>
            <a:r>
              <a:rPr lang="en-US" kern="1200" dirty="0"/>
              <a:t> </a:t>
            </a:r>
            <a:r>
              <a:rPr lang="en-US" kern="1200" dirty="0" err="1"/>
              <a:t>nibh</a:t>
            </a:r>
            <a:r>
              <a:rPr lang="en-US" kern="1200" dirty="0"/>
              <a:t> </a:t>
            </a:r>
            <a:r>
              <a:rPr lang="en-US" kern="1200" dirty="0" err="1"/>
              <a:t>euismod</a:t>
            </a:r>
            <a:r>
              <a:rPr lang="en-US" kern="1200" dirty="0"/>
              <a:t> </a:t>
            </a:r>
            <a:r>
              <a:rPr lang="en-US" kern="1200" dirty="0" err="1"/>
              <a:t>tincidunt</a:t>
            </a:r>
            <a:r>
              <a:rPr lang="en-US" kern="1200" dirty="0"/>
              <a:t> </a:t>
            </a:r>
            <a:r>
              <a:rPr lang="en-US" kern="1200" dirty="0" err="1"/>
              <a:t>ut</a:t>
            </a:r>
            <a:r>
              <a:rPr lang="en-US" kern="1200" dirty="0"/>
              <a:t> </a:t>
            </a:r>
            <a:r>
              <a:rPr lang="en-US" kern="1200" dirty="0" err="1"/>
              <a:t>laoreet</a:t>
            </a:r>
            <a:r>
              <a:rPr lang="en-US" kern="1200" dirty="0"/>
              <a:t> </a:t>
            </a:r>
            <a:r>
              <a:rPr lang="en-US" kern="1200" dirty="0" err="1"/>
              <a:t>dolore</a:t>
            </a:r>
            <a:r>
              <a:rPr lang="en-US" kern="1200" dirty="0"/>
              <a:t> magna </a:t>
            </a:r>
            <a:r>
              <a:rPr lang="en-US" kern="1200" dirty="0" err="1"/>
              <a:t>aliquam</a:t>
            </a:r>
            <a:r>
              <a:rPr lang="en-US" kern="1200" dirty="0"/>
              <a:t> </a:t>
            </a:r>
            <a:r>
              <a:rPr lang="en-US" kern="1200" dirty="0" err="1"/>
              <a:t>erat</a:t>
            </a:r>
            <a:r>
              <a:rPr lang="en-US" kern="1200" dirty="0"/>
              <a:t> </a:t>
            </a:r>
            <a:r>
              <a:rPr lang="en-US" kern="1200" dirty="0" err="1"/>
              <a:t>volutpat</a:t>
            </a:r>
            <a:r>
              <a:rPr lang="en-US" kern="1200" dirty="0"/>
              <a:t>. </a:t>
            </a:r>
            <a:r>
              <a:rPr lang="en-US" kern="1200" dirty="0" err="1"/>
              <a:t>Ut</a:t>
            </a:r>
            <a:r>
              <a:rPr lang="en-US" kern="1200" dirty="0"/>
              <a:t> </a:t>
            </a:r>
            <a:r>
              <a:rPr lang="en-US" kern="1200" dirty="0" err="1"/>
              <a:t>wisi</a:t>
            </a:r>
            <a:r>
              <a:rPr lang="en-US" kern="1200" dirty="0"/>
              <a:t> </a:t>
            </a:r>
            <a:r>
              <a:rPr lang="en-US" kern="1200" dirty="0" err="1"/>
              <a:t>enim</a:t>
            </a:r>
            <a:r>
              <a:rPr lang="en-US" kern="1200" dirty="0"/>
              <a:t> ad minim </a:t>
            </a:r>
            <a:r>
              <a:rPr lang="en-US" kern="1200" dirty="0" err="1"/>
              <a:t>veniam</a:t>
            </a:r>
            <a:r>
              <a:rPr lang="en-US" kern="1200" dirty="0"/>
              <a:t>, </a:t>
            </a:r>
            <a:r>
              <a:rPr lang="en-US" kern="1200" dirty="0" err="1"/>
              <a:t>quis</a:t>
            </a:r>
            <a:r>
              <a:rPr lang="en-US" kern="1200" dirty="0"/>
              <a:t> </a:t>
            </a:r>
            <a:r>
              <a:rPr lang="en-US" kern="1200" dirty="0" err="1"/>
              <a:t>nostrud</a:t>
            </a:r>
            <a:r>
              <a:rPr lang="en-US" kern="1200" dirty="0"/>
              <a:t> </a:t>
            </a:r>
            <a:r>
              <a:rPr lang="en-US" kern="1200" dirty="0" err="1"/>
              <a:t>exerci</a:t>
            </a:r>
            <a:r>
              <a:rPr lang="en-US" kern="1200" dirty="0"/>
              <a:t> </a:t>
            </a:r>
            <a:r>
              <a:rPr lang="en-US" kern="1200" dirty="0" err="1"/>
              <a:t>tation</a:t>
            </a:r>
            <a:r>
              <a:rPr lang="en-US" kern="1200" dirty="0"/>
              <a:t> </a:t>
            </a:r>
            <a:r>
              <a:rPr lang="en-US" kern="1200" dirty="0" err="1"/>
              <a:t>ullamcorper</a:t>
            </a:r>
            <a:r>
              <a:rPr lang="en-US" kern="1200" dirty="0"/>
              <a:t> </a:t>
            </a:r>
            <a:r>
              <a:rPr lang="en-US" kern="1200" dirty="0" err="1"/>
              <a:t>suscipit</a:t>
            </a:r>
            <a:r>
              <a:rPr lang="en-US" kern="1200" dirty="0"/>
              <a:t> </a:t>
            </a:r>
            <a:r>
              <a:rPr lang="en-US" kern="1200" dirty="0" err="1"/>
              <a:t>lobortis</a:t>
            </a:r>
            <a:r>
              <a:rPr lang="en-US" kern="1200" dirty="0"/>
              <a:t> </a:t>
            </a:r>
            <a:r>
              <a:rPr lang="en-US" kern="1200" dirty="0" err="1"/>
              <a:t>nisl</a:t>
            </a:r>
            <a:r>
              <a:rPr lang="en-US" kern="1200" dirty="0"/>
              <a:t> </a:t>
            </a:r>
            <a:r>
              <a:rPr lang="en-US" kern="1200" dirty="0" err="1"/>
              <a:t>ut</a:t>
            </a:r>
            <a:r>
              <a:rPr lang="en-US" kern="1200" dirty="0"/>
              <a:t> </a:t>
            </a:r>
            <a:r>
              <a:rPr lang="en-US" kern="1200" dirty="0" err="1"/>
              <a:t>aliquip</a:t>
            </a:r>
            <a:r>
              <a:rPr lang="en-US" kern="1200" dirty="0"/>
              <a:t> ex </a:t>
            </a:r>
            <a:r>
              <a:rPr lang="en-US" kern="1200" dirty="0" err="1"/>
              <a:t>ea</a:t>
            </a:r>
            <a:r>
              <a:rPr lang="en-US" kern="1200" dirty="0"/>
              <a:t> </a:t>
            </a:r>
            <a:r>
              <a:rPr lang="en-US" kern="1200" dirty="0" err="1"/>
              <a:t>commodo</a:t>
            </a:r>
            <a:r>
              <a:rPr lang="en-US" kern="1200" dirty="0"/>
              <a:t> </a:t>
            </a:r>
            <a:r>
              <a:rPr lang="en-US" kern="1200" dirty="0" err="1"/>
              <a:t>consequat</a:t>
            </a:r>
            <a:r>
              <a:rPr lang="en-US" kern="1200" dirty="0"/>
              <a:t>. </a:t>
            </a:r>
            <a:r>
              <a:rPr lang="en-US" kern="1200" dirty="0" err="1"/>
              <a:t>Duis</a:t>
            </a:r>
            <a:r>
              <a:rPr lang="en-US" kern="1200" dirty="0"/>
              <a:t> </a:t>
            </a:r>
            <a:r>
              <a:rPr lang="en-US" kern="1200" dirty="0" err="1"/>
              <a:t>autem</a:t>
            </a:r>
            <a:r>
              <a:rPr lang="en-US" kern="1200" dirty="0"/>
              <a:t> </a:t>
            </a:r>
            <a:r>
              <a:rPr lang="en-US" kern="1200" dirty="0" err="1"/>
              <a:t>vel</a:t>
            </a:r>
            <a:r>
              <a:rPr lang="en-US" kern="1200" dirty="0"/>
              <a:t> </a:t>
            </a:r>
            <a:r>
              <a:rPr lang="en-US" kern="1200" dirty="0" err="1"/>
              <a:t>eum</a:t>
            </a:r>
            <a:r>
              <a:rPr lang="en-US" kern="1200" dirty="0"/>
              <a:t> </a:t>
            </a:r>
            <a:r>
              <a:rPr lang="en-US" kern="1200" dirty="0" err="1"/>
              <a:t>iriure</a:t>
            </a:r>
            <a:r>
              <a:rPr lang="en-US" kern="1200" dirty="0"/>
              <a:t> dolor in </a:t>
            </a:r>
            <a:r>
              <a:rPr lang="en-US" kern="1200" dirty="0" err="1"/>
              <a:t>hendrerit</a:t>
            </a:r>
            <a:r>
              <a:rPr lang="en-US" kern="1200" dirty="0"/>
              <a:t> in </a:t>
            </a:r>
            <a:r>
              <a:rPr lang="en-US" kern="1200" dirty="0" err="1"/>
              <a:t>vulputate</a:t>
            </a:r>
            <a:r>
              <a:rPr lang="en-US" kern="1200" dirty="0"/>
              <a:t> </a:t>
            </a:r>
            <a:r>
              <a:rPr lang="en-US" kern="1200" dirty="0" err="1"/>
              <a:t>velit</a:t>
            </a:r>
            <a:r>
              <a:rPr lang="en-US" kern="1200" dirty="0"/>
              <a:t> </a:t>
            </a:r>
            <a:r>
              <a:rPr lang="en-US" kern="1200" dirty="0" err="1"/>
              <a:t>esse</a:t>
            </a:r>
            <a:r>
              <a:rPr lang="en-US" kern="1200" dirty="0"/>
              <a:t> </a:t>
            </a:r>
            <a:r>
              <a:rPr lang="en-US" kern="1200" dirty="0" err="1"/>
              <a:t>molestie</a:t>
            </a:r>
            <a:r>
              <a:rPr lang="en-US" kern="1200" dirty="0"/>
              <a:t> </a:t>
            </a:r>
            <a:r>
              <a:rPr lang="en-US" kern="1200" dirty="0" err="1"/>
              <a:t>consequat</a:t>
            </a:r>
            <a:r>
              <a:rPr lang="en-US" kern="1200" dirty="0"/>
              <a:t>, </a:t>
            </a:r>
            <a:r>
              <a:rPr lang="en-US" kern="1200" dirty="0" err="1"/>
              <a:t>vel</a:t>
            </a:r>
            <a:r>
              <a:rPr lang="en-US" kern="1200" dirty="0"/>
              <a:t> </a:t>
            </a:r>
            <a:r>
              <a:rPr lang="en-US" kern="1200" dirty="0" err="1"/>
              <a:t>illum</a:t>
            </a:r>
            <a:r>
              <a:rPr lang="en-US" kern="1200" dirty="0"/>
              <a:t> </a:t>
            </a:r>
            <a:r>
              <a:rPr lang="en-US" kern="1200" dirty="0" err="1"/>
              <a:t>dolore</a:t>
            </a:r>
            <a:r>
              <a:rPr lang="en-US" kern="1200" dirty="0"/>
              <a:t> </a:t>
            </a:r>
            <a:r>
              <a:rPr lang="en-US" kern="1200" dirty="0" err="1"/>
              <a:t>eu</a:t>
            </a:r>
            <a:r>
              <a:rPr lang="en-US" kern="1200" dirty="0"/>
              <a:t> </a:t>
            </a:r>
            <a:r>
              <a:rPr lang="en-US" kern="1200" dirty="0" err="1"/>
              <a:t>feugiat</a:t>
            </a:r>
            <a:r>
              <a:rPr lang="en-US" kern="1200" dirty="0"/>
              <a:t> </a:t>
            </a:r>
            <a:r>
              <a:rPr lang="en-US" kern="1200" dirty="0" err="1"/>
              <a:t>nulla</a:t>
            </a:r>
            <a:r>
              <a:rPr lang="en-US" kern="1200" dirty="0"/>
              <a:t> </a:t>
            </a:r>
            <a:r>
              <a:rPr lang="en-US" kern="1200" dirty="0" err="1"/>
              <a:t>facilisis</a:t>
            </a:r>
            <a:r>
              <a:rPr lang="en-US" kern="1200" dirty="0"/>
              <a:t> at </a:t>
            </a:r>
            <a:r>
              <a:rPr lang="en-US" kern="1200" dirty="0" err="1"/>
              <a:t>vero</a:t>
            </a:r>
            <a:r>
              <a:rPr lang="en-US" kern="1200" dirty="0"/>
              <a:t> </a:t>
            </a:r>
            <a:r>
              <a:rPr lang="en-US" kern="1200" dirty="0" err="1"/>
              <a:t>eros</a:t>
            </a:r>
            <a:r>
              <a:rPr lang="en-US" kern="1200" dirty="0"/>
              <a:t> et </a:t>
            </a:r>
            <a:r>
              <a:rPr lang="en-US" kern="1200" dirty="0" err="1"/>
              <a:t>accumsan</a:t>
            </a:r>
            <a:r>
              <a:rPr lang="en-US" kern="1200" dirty="0"/>
              <a:t> et </a:t>
            </a:r>
            <a:r>
              <a:rPr lang="en-US" kern="1200" dirty="0" err="1"/>
              <a:t>iusto</a:t>
            </a:r>
            <a:r>
              <a:rPr lang="en-US" kern="1200" dirty="0"/>
              <a:t> </a:t>
            </a:r>
            <a:r>
              <a:rPr lang="en-US" kern="1200" dirty="0" err="1"/>
              <a:t>odio</a:t>
            </a:r>
            <a:r>
              <a:rPr lang="en-US" kern="1200" dirty="0"/>
              <a:t> </a:t>
            </a:r>
            <a:r>
              <a:rPr lang="en-US" kern="1200" dirty="0" err="1"/>
              <a:t>dignissim</a:t>
            </a:r>
            <a:r>
              <a:rPr lang="en-US" kern="1200" dirty="0"/>
              <a:t> qui </a:t>
            </a:r>
            <a:r>
              <a:rPr lang="en-US" kern="1200" dirty="0" err="1"/>
              <a:t>blandit</a:t>
            </a:r>
            <a:r>
              <a:rPr lang="en-US" kern="1200" dirty="0"/>
              <a:t> </a:t>
            </a:r>
            <a:r>
              <a:rPr lang="en-US" kern="1200" dirty="0" err="1"/>
              <a:t>praesent</a:t>
            </a:r>
            <a:r>
              <a:rPr lang="en-US" kern="1200" dirty="0"/>
              <a:t> </a:t>
            </a:r>
            <a:r>
              <a:rPr lang="en-US" kern="1200" dirty="0" err="1"/>
              <a:t>luptatum</a:t>
            </a:r>
            <a:r>
              <a:rPr lang="en-US" kern="1200" dirty="0"/>
              <a:t> </a:t>
            </a:r>
            <a:r>
              <a:rPr lang="en-US" kern="1200" dirty="0" err="1"/>
              <a:t>zzril</a:t>
            </a:r>
            <a:r>
              <a:rPr lang="en-US" kern="1200" dirty="0"/>
              <a:t> </a:t>
            </a:r>
            <a:r>
              <a:rPr lang="en-US" kern="1200" dirty="0" err="1"/>
              <a:t>delenit</a:t>
            </a:r>
            <a:r>
              <a:rPr lang="en-US" kern="1200" dirty="0"/>
              <a:t> </a:t>
            </a:r>
            <a:r>
              <a:rPr lang="en-US" kern="1200" dirty="0" err="1"/>
              <a:t>augue</a:t>
            </a:r>
            <a:r>
              <a:rPr lang="en-US" kern="1200" dirty="0"/>
              <a:t> </a:t>
            </a:r>
            <a:r>
              <a:rPr lang="en-US" kern="1200" dirty="0" err="1"/>
              <a:t>duis</a:t>
            </a:r>
            <a:r>
              <a:rPr lang="en-US" kern="1200" dirty="0"/>
              <a:t>.</a:t>
            </a:r>
          </a:p>
        </p:txBody>
      </p:sp>
      <p:pic>
        <p:nvPicPr>
          <p:cNvPr id="11" name="pasted-image.pdf" descr="pasted-image.pdf"/>
          <p:cNvPicPr>
            <a:picLocks noChangeAspect="1"/>
          </p:cNvPicPr>
          <p:nvPr userDrawn="1"/>
        </p:nvPicPr>
        <p:blipFill>
          <a:blip r:embed="rId2">
            <a:extLst/>
          </a:blip>
          <a:stretch>
            <a:fillRect/>
          </a:stretch>
        </p:blipFill>
        <p:spPr>
          <a:xfrm>
            <a:off x="703580" y="1247139"/>
            <a:ext cx="248047" cy="248048"/>
          </a:xfrm>
          <a:prstGeom prst="rect">
            <a:avLst/>
          </a:prstGeom>
          <a:ln w="12700">
            <a:miter lim="400000"/>
          </a:ln>
        </p:spPr>
      </p:pic>
      <p:pic>
        <p:nvPicPr>
          <p:cNvPr id="13" name="pasted-image.pdf" descr="pasted-image.pdf"/>
          <p:cNvPicPr>
            <a:picLocks noChangeAspect="1"/>
          </p:cNvPicPr>
          <p:nvPr userDrawn="1"/>
        </p:nvPicPr>
        <p:blipFill>
          <a:blip r:embed="rId2">
            <a:extLst/>
          </a:blip>
          <a:stretch>
            <a:fillRect/>
          </a:stretch>
        </p:blipFill>
        <p:spPr>
          <a:xfrm rot="10800000">
            <a:off x="6837680" y="5425440"/>
            <a:ext cx="248048" cy="248047"/>
          </a:xfrm>
          <a:prstGeom prst="rect">
            <a:avLst/>
          </a:prstGeom>
          <a:ln w="12700">
            <a:miter lim="400000"/>
          </a:ln>
        </p:spPr>
      </p:pic>
      <p:sp>
        <p:nvSpPr>
          <p:cNvPr id="3" name="Picture Placeholder 2"/>
          <p:cNvSpPr>
            <a:spLocks noGrp="1"/>
          </p:cNvSpPr>
          <p:nvPr>
            <p:ph type="pic" sz="quarter" idx="14" hasCustomPrompt="1"/>
          </p:nvPr>
        </p:nvSpPr>
        <p:spPr>
          <a:xfrm>
            <a:off x="935038" y="1495425"/>
            <a:ext cx="5902325" cy="3930650"/>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Pct val="100000"/>
              <a:buFont typeface="Arial"/>
              <a:buChar char="•"/>
              <a:tabLst/>
              <a:defRPr/>
            </a:lvl1pPr>
          </a:lstStyle>
          <a:p>
            <a:r>
              <a:rPr lang="en-US" dirty="0"/>
              <a:t>Drag photo or click icon to add picture</a:t>
            </a:r>
          </a:p>
          <a:p>
            <a:endParaRPr lang="en-US" dirty="0"/>
          </a:p>
        </p:txBody>
      </p:sp>
      <p:sp>
        <p:nvSpPr>
          <p:cNvPr id="27" name="Title 1"/>
          <p:cNvSpPr/>
          <p:nvPr userDrawn="1"/>
        </p:nvSpPr>
        <p:spPr>
          <a:xfrm>
            <a:off x="9960867" y="6340212"/>
            <a:ext cx="249382"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gn="r">
              <a:lnSpc>
                <a:spcPct val="90000"/>
              </a:lnSpc>
              <a:defRPr sz="1400" spc="200">
                <a:solidFill>
                  <a:schemeClr val="accent3"/>
                </a:solidFill>
                <a:latin typeface="Acherus Grotesque"/>
                <a:ea typeface="Acherus Grotesque"/>
                <a:cs typeface="Acherus Grotesque"/>
                <a:sym typeface="Acherus Grotesque"/>
              </a:defRPr>
            </a:pPr>
            <a:endParaRPr sz="1200" dirty="0">
              <a:solidFill>
                <a:schemeClr val="accent1"/>
              </a:solidFill>
            </a:endParaRPr>
          </a:p>
        </p:txBody>
      </p:sp>
      <p:sp>
        <p:nvSpPr>
          <p:cNvPr id="28" name="Content Placeholder 51"/>
          <p:cNvSpPr>
            <a:spLocks noGrp="1"/>
          </p:cNvSpPr>
          <p:nvPr>
            <p:ph sz="quarter" idx="12" hasCustomPrompt="1"/>
          </p:nvPr>
        </p:nvSpPr>
        <p:spPr>
          <a:xfrm>
            <a:off x="10253113" y="6496767"/>
            <a:ext cx="2232233" cy="257174"/>
          </a:xfrm>
          <a:prstGeom prst="rect">
            <a:avLst/>
          </a:prstGeom>
        </p:spPr>
        <p:txBody>
          <a:bodyPr>
            <a:noAutofit/>
          </a:bodyPr>
          <a:lstStyle>
            <a:lvl1pPr marL="0" indent="0">
              <a:buFontTx/>
              <a:buNone/>
              <a:defRPr sz="1200" cap="all" spc="200" normalizeH="0" baseline="0">
                <a:latin typeface="Acherus Grotesque" charset="0"/>
              </a:defRPr>
            </a:lvl1pPr>
            <a:lvl2pPr marL="457200" indent="0">
              <a:buFontTx/>
              <a:buNone/>
              <a:defRPr sz="1400" cap="all" spc="200" normalizeH="0" baseline="0">
                <a:latin typeface="Acherus Grotesque" charset="0"/>
              </a:defRPr>
            </a:lvl2pPr>
            <a:lvl3pPr marL="914400" indent="0">
              <a:buFontTx/>
              <a:buNone/>
              <a:defRPr sz="1400" cap="all" spc="200" normalizeH="0" baseline="0">
                <a:latin typeface="Acherus Grotesque" charset="0"/>
              </a:defRPr>
            </a:lvl3pPr>
            <a:lvl4pPr marL="1371600" indent="0">
              <a:buFontTx/>
              <a:buNone/>
              <a:defRPr sz="1400" cap="all" spc="200" normalizeH="0" baseline="0">
                <a:latin typeface="Acherus Grotesque" charset="0"/>
              </a:defRPr>
            </a:lvl4pPr>
            <a:lvl5pPr marL="1828800" indent="0">
              <a:buFontTx/>
              <a:buNone/>
              <a:defRPr sz="1400" cap="all" spc="200" normalizeH="0" baseline="0">
                <a:latin typeface="Acherus Grotesque" charset="0"/>
              </a:defRPr>
            </a:lvl5pPr>
          </a:lstStyle>
          <a:p>
            <a:pPr lvl="0"/>
            <a:r>
              <a:rPr lang="en-US" dirty="0"/>
              <a:t>Section title</a:t>
            </a:r>
          </a:p>
        </p:txBody>
      </p:sp>
      <p:sp>
        <p:nvSpPr>
          <p:cNvPr id="29" name="Content Placeholder 51"/>
          <p:cNvSpPr>
            <a:spLocks noGrp="1"/>
          </p:cNvSpPr>
          <p:nvPr>
            <p:ph sz="quarter" idx="13" hasCustomPrompt="1"/>
          </p:nvPr>
        </p:nvSpPr>
        <p:spPr>
          <a:xfrm>
            <a:off x="9234853" y="6496767"/>
            <a:ext cx="765926" cy="261221"/>
          </a:xfrm>
          <a:prstGeom prst="rect">
            <a:avLst/>
          </a:prstGeom>
        </p:spPr>
        <p:txBody>
          <a:bodyPr>
            <a:noAutofit/>
          </a:bodyPr>
          <a:lstStyle>
            <a:lvl1pPr marL="0" indent="0" algn="r">
              <a:buFontTx/>
              <a:buNone/>
              <a:defRPr sz="1200" cap="all" spc="200" normalizeH="0" baseline="0">
                <a:solidFill>
                  <a:schemeClr val="bg2">
                    <a:lumMod val="40000"/>
                    <a:lumOff val="60000"/>
                  </a:schemeClr>
                </a:solidFill>
                <a:latin typeface="Acherus Grotesque" charset="0"/>
              </a:defRPr>
            </a:lvl1pPr>
            <a:lvl2pPr marL="457200" indent="0">
              <a:buFontTx/>
              <a:buNone/>
              <a:defRPr sz="1400" cap="all" spc="200" normalizeH="0" baseline="0">
                <a:latin typeface="Acherus Grotesque" charset="0"/>
              </a:defRPr>
            </a:lvl2pPr>
            <a:lvl3pPr marL="914400" indent="0">
              <a:buFontTx/>
              <a:buNone/>
              <a:defRPr sz="1400" cap="all" spc="200" normalizeH="0" baseline="0">
                <a:latin typeface="Acherus Grotesque" charset="0"/>
              </a:defRPr>
            </a:lvl3pPr>
            <a:lvl4pPr marL="1371600" indent="0">
              <a:buFontTx/>
              <a:buNone/>
              <a:defRPr sz="1400" cap="all" spc="200" normalizeH="0" baseline="0">
                <a:latin typeface="Acherus Grotesque" charset="0"/>
              </a:defRPr>
            </a:lvl4pPr>
            <a:lvl5pPr marL="1828800" indent="0">
              <a:buFontTx/>
              <a:buNone/>
              <a:defRPr sz="1400" cap="all" spc="200" normalizeH="0" baseline="0">
                <a:latin typeface="Acherus Grotesque" charset="0"/>
              </a:defRPr>
            </a:lvl5pPr>
          </a:lstStyle>
          <a:p>
            <a:pPr lvl="0"/>
            <a:r>
              <a:rPr lang="en-US" dirty="0"/>
              <a:t>01</a:t>
            </a:r>
          </a:p>
        </p:txBody>
      </p:sp>
    </p:spTree>
    <p:extLst>
      <p:ext uri="{BB962C8B-B14F-4D97-AF65-F5344CB8AC3E}">
        <p14:creationId xmlns:p14="http://schemas.microsoft.com/office/powerpoint/2010/main" val="1793612220"/>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ight text + 1 photo + alt. footer">
    <p:spTree>
      <p:nvGrpSpPr>
        <p:cNvPr id="1" name=""/>
        <p:cNvGrpSpPr/>
        <p:nvPr/>
      </p:nvGrpSpPr>
      <p:grpSpPr>
        <a:xfrm>
          <a:off x="0" y="0"/>
          <a:ext cx="0" cy="0"/>
          <a:chOff x="0" y="0"/>
          <a:chExt cx="0" cy="0"/>
        </a:xfrm>
      </p:grpSpPr>
      <p:pic>
        <p:nvPicPr>
          <p:cNvPr id="9" name="VT-grid-02.png" descr="VT-grid-02.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50490" y="6346269"/>
            <a:ext cx="10600807" cy="6858001"/>
          </a:xfrm>
          <a:prstGeom prst="rect">
            <a:avLst/>
          </a:prstGeom>
          <a:ln w="12700">
            <a:miter lim="400000"/>
          </a:ln>
        </p:spPr>
      </p:pic>
      <p:sp>
        <p:nvSpPr>
          <p:cNvPr id="14" name="Content Placeholder 15"/>
          <p:cNvSpPr>
            <a:spLocks noGrp="1"/>
          </p:cNvSpPr>
          <p:nvPr>
            <p:ph sz="quarter" idx="10" hasCustomPrompt="1"/>
          </p:nvPr>
        </p:nvSpPr>
        <p:spPr>
          <a:xfrm>
            <a:off x="8115602" y="1481238"/>
            <a:ext cx="3952875" cy="592137"/>
          </a:xfrm>
          <a:prstGeom prst="rect">
            <a:avLst/>
          </a:prstGeom>
        </p:spPr>
        <p:txBody>
          <a:bodyPr>
            <a:normAutofit/>
          </a:bodyPr>
          <a:lstStyle>
            <a:lvl1pPr marL="0" marR="0" indent="0" algn="l" defTabSz="914400" rtl="0" fontAlgn="auto" latinLnBrk="0" hangingPunct="0">
              <a:lnSpc>
                <a:spcPts val="2100"/>
              </a:lnSpc>
              <a:spcBef>
                <a:spcPts val="0"/>
              </a:spcBef>
              <a:spcAft>
                <a:spcPts val="0"/>
              </a:spcAft>
              <a:buClrTx/>
              <a:buSzTx/>
              <a:buFont typeface="Arial" charset="0"/>
              <a:buNone/>
              <a:tabLst/>
              <a:defRPr kumimoji="0" lang="en-US" sz="1400" b="0" i="0" u="none" strike="noStrike" cap="all" spc="200" normalizeH="0" baseline="0" dirty="0">
                <a:ln>
                  <a:noFill/>
                </a:ln>
                <a:solidFill>
                  <a:schemeClr val="accent1"/>
                </a:solidFill>
                <a:effectLst/>
                <a:uFillTx/>
                <a:latin typeface="Acherus Grotesque"/>
                <a:ea typeface="Acherus Grotesque"/>
                <a:cs typeface="Acherus Grotesque"/>
                <a:sym typeface="Acherus Grotesque"/>
              </a:defRPr>
            </a:lvl1pPr>
          </a:lstStyle>
          <a:p>
            <a:pPr>
              <a:lnSpc>
                <a:spcPts val="2100"/>
              </a:lnSpc>
            </a:pPr>
            <a:r>
              <a:rPr lang="en-US" dirty="0"/>
              <a:t>PLACE A SHORT HEADER SENTENCE HERE.</a:t>
            </a:r>
          </a:p>
        </p:txBody>
      </p:sp>
      <p:sp>
        <p:nvSpPr>
          <p:cNvPr id="15" name="Content Placeholder 8"/>
          <p:cNvSpPr>
            <a:spLocks noGrp="1"/>
          </p:cNvSpPr>
          <p:nvPr>
            <p:ph sz="quarter" idx="11" hasCustomPrompt="1"/>
          </p:nvPr>
        </p:nvSpPr>
        <p:spPr>
          <a:xfrm>
            <a:off x="8115602" y="2134132"/>
            <a:ext cx="2800350" cy="3643312"/>
          </a:xfrm>
          <a:prstGeom prst="rect">
            <a:avLst/>
          </a:prstGeom>
        </p:spPr>
        <p:txBody>
          <a:bodyPr/>
          <a:lstStyle>
            <a:lvl1pPr marL="0" marR="0" indent="0" algn="l" defTabSz="914400" rtl="0" fontAlgn="auto" latinLnBrk="0" hangingPunct="0">
              <a:lnSpc>
                <a:spcPts val="1800"/>
              </a:lnSpc>
              <a:spcBef>
                <a:spcPts val="0"/>
              </a:spcBef>
              <a:spcAft>
                <a:spcPts val="0"/>
              </a:spcAft>
              <a:buClrTx/>
              <a:buSzTx/>
              <a:buFontTx/>
              <a:buNone/>
              <a:tabLst/>
              <a:defRPr kumimoji="0" lang="en-US" sz="1200" b="0" i="0" u="none" strike="noStrike" kern="1200" cap="none" spc="0" normalizeH="0" baseline="0" smtClean="0">
                <a:ln>
                  <a:noFill/>
                </a:ln>
                <a:solidFill>
                  <a:srgbClr val="585C5E"/>
                </a:solidFill>
                <a:effectLst/>
                <a:uFillTx/>
                <a:latin typeface="Crimson Text Roman"/>
                <a:ea typeface="Crimson Text Roman"/>
                <a:cs typeface="Crimson Text Roman"/>
                <a:sym typeface="Crimson Text Roman"/>
              </a:defRPr>
            </a:lvl1pPr>
            <a:lvl2pPr marL="0" marR="0" indent="0" algn="l" defTabSz="914400" rtl="0" fontAlgn="auto" latinLnBrk="0" hangingPunct="0">
              <a:lnSpc>
                <a:spcPts val="1800"/>
              </a:lnSpc>
              <a:spcBef>
                <a:spcPts val="0"/>
              </a:spcBef>
              <a:spcAft>
                <a:spcPts val="0"/>
              </a:spcAft>
              <a:buClrTx/>
              <a:buSzTx/>
              <a:buFontTx/>
              <a:buNone/>
              <a:tabLst/>
              <a:defRPr kumimoji="0" lang="en-US" sz="1200" b="0" i="0" u="none" strike="noStrike" kern="1200" cap="none" spc="0" normalizeH="0" baseline="0" smtClean="0">
                <a:ln>
                  <a:noFill/>
                </a:ln>
                <a:solidFill>
                  <a:srgbClr val="585C5E"/>
                </a:solidFill>
                <a:effectLst/>
                <a:uFillTx/>
                <a:latin typeface="Crimson Text Roman"/>
                <a:ea typeface="Crimson Text Roman"/>
                <a:cs typeface="Crimson Text Roman"/>
                <a:sym typeface="Crimson Text Roman"/>
              </a:defRPr>
            </a:lvl2pPr>
            <a:lvl3pPr marL="0" marR="0" indent="0" algn="l" defTabSz="914400" rtl="0" fontAlgn="auto" latinLnBrk="0" hangingPunct="0">
              <a:lnSpc>
                <a:spcPts val="1800"/>
              </a:lnSpc>
              <a:spcBef>
                <a:spcPts val="0"/>
              </a:spcBef>
              <a:spcAft>
                <a:spcPts val="0"/>
              </a:spcAft>
              <a:buClrTx/>
              <a:buSzTx/>
              <a:buFontTx/>
              <a:buNone/>
              <a:tabLst/>
              <a:defRPr kumimoji="0" lang="en-US" sz="1200" b="0" i="0" u="none" strike="noStrike" kern="1200" cap="none" spc="0" normalizeH="0" baseline="0" smtClean="0">
                <a:ln>
                  <a:noFill/>
                </a:ln>
                <a:solidFill>
                  <a:srgbClr val="585C5E"/>
                </a:solidFill>
                <a:effectLst/>
                <a:uFillTx/>
                <a:latin typeface="Crimson Text Roman"/>
                <a:ea typeface="Crimson Text Roman"/>
                <a:cs typeface="Crimson Text Roman"/>
                <a:sym typeface="Crimson Text Roman"/>
              </a:defRPr>
            </a:lvl3pPr>
            <a:lvl4pPr marL="0" marR="0" indent="0" algn="l" defTabSz="914400" rtl="0" fontAlgn="auto" latinLnBrk="0" hangingPunct="0">
              <a:lnSpc>
                <a:spcPts val="1800"/>
              </a:lnSpc>
              <a:spcBef>
                <a:spcPts val="0"/>
              </a:spcBef>
              <a:spcAft>
                <a:spcPts val="0"/>
              </a:spcAft>
              <a:buClrTx/>
              <a:buSzTx/>
              <a:buFontTx/>
              <a:buNone/>
              <a:tabLst/>
              <a:defRPr kumimoji="0" lang="en-US" sz="1200" b="0" i="0" u="none" strike="noStrike" kern="1200" cap="none" spc="0" normalizeH="0" baseline="0" smtClean="0">
                <a:ln>
                  <a:noFill/>
                </a:ln>
                <a:solidFill>
                  <a:srgbClr val="585C5E"/>
                </a:solidFill>
                <a:effectLst/>
                <a:uFillTx/>
                <a:latin typeface="Crimson Text Roman"/>
                <a:ea typeface="Crimson Text Roman"/>
                <a:cs typeface="Crimson Text Roman"/>
                <a:sym typeface="Crimson Text Roman"/>
              </a:defRPr>
            </a:lvl4pPr>
          </a:lstStyle>
          <a:p>
            <a:pPr>
              <a:lnSpc>
                <a:spcPts val="1800"/>
              </a:lnSpc>
            </a:pPr>
            <a:r>
              <a:rPr lang="en-US" kern="1200" dirty="0" err="1"/>
              <a:t>Lorem</a:t>
            </a:r>
            <a:r>
              <a:rPr lang="en-US" kern="1200" dirty="0"/>
              <a:t> </a:t>
            </a:r>
            <a:r>
              <a:rPr lang="en-US" kern="1200" dirty="0" err="1"/>
              <a:t>ipsum</a:t>
            </a:r>
            <a:r>
              <a:rPr lang="en-US" kern="1200" dirty="0"/>
              <a:t> dolor sit </a:t>
            </a:r>
            <a:r>
              <a:rPr lang="en-US" kern="1200" dirty="0" err="1"/>
              <a:t>amet</a:t>
            </a:r>
            <a:r>
              <a:rPr lang="en-US" kern="1200" dirty="0"/>
              <a:t>, </a:t>
            </a:r>
            <a:r>
              <a:rPr lang="en-US" kern="1200" dirty="0" err="1"/>
              <a:t>consectetuer</a:t>
            </a:r>
            <a:r>
              <a:rPr lang="en-US" kern="1200" dirty="0"/>
              <a:t> </a:t>
            </a:r>
            <a:r>
              <a:rPr lang="en-US" kern="1200" dirty="0" err="1"/>
              <a:t>adipiscing</a:t>
            </a:r>
            <a:r>
              <a:rPr lang="en-US" kern="1200" dirty="0"/>
              <a:t> </a:t>
            </a:r>
            <a:r>
              <a:rPr lang="en-US" kern="1200" dirty="0" err="1"/>
              <a:t>elit</a:t>
            </a:r>
            <a:r>
              <a:rPr lang="en-US" kern="1200" dirty="0"/>
              <a:t>, </a:t>
            </a:r>
            <a:r>
              <a:rPr lang="en-US" kern="1200" dirty="0" err="1"/>
              <a:t>sed</a:t>
            </a:r>
            <a:r>
              <a:rPr lang="en-US" kern="1200" dirty="0"/>
              <a:t> </a:t>
            </a:r>
            <a:r>
              <a:rPr lang="en-US" kern="1200" dirty="0" err="1"/>
              <a:t>diam</a:t>
            </a:r>
            <a:r>
              <a:rPr lang="en-US" kern="1200" dirty="0"/>
              <a:t> </a:t>
            </a:r>
            <a:r>
              <a:rPr lang="en-US" kern="1200" dirty="0" err="1"/>
              <a:t>nonummy</a:t>
            </a:r>
            <a:r>
              <a:rPr lang="en-US" kern="1200" dirty="0"/>
              <a:t> </a:t>
            </a:r>
            <a:r>
              <a:rPr lang="en-US" kern="1200" dirty="0" err="1"/>
              <a:t>nibh</a:t>
            </a:r>
            <a:r>
              <a:rPr lang="en-US" kern="1200" dirty="0"/>
              <a:t> </a:t>
            </a:r>
            <a:r>
              <a:rPr lang="en-US" kern="1200" dirty="0" err="1"/>
              <a:t>euismod</a:t>
            </a:r>
            <a:r>
              <a:rPr lang="en-US" kern="1200" dirty="0"/>
              <a:t> </a:t>
            </a:r>
            <a:r>
              <a:rPr lang="en-US" kern="1200" dirty="0" err="1"/>
              <a:t>tincidunt</a:t>
            </a:r>
            <a:r>
              <a:rPr lang="en-US" kern="1200" dirty="0"/>
              <a:t> </a:t>
            </a:r>
            <a:r>
              <a:rPr lang="en-US" kern="1200" dirty="0" err="1"/>
              <a:t>ut</a:t>
            </a:r>
            <a:r>
              <a:rPr lang="en-US" kern="1200" dirty="0"/>
              <a:t> </a:t>
            </a:r>
            <a:r>
              <a:rPr lang="en-US" kern="1200" dirty="0" err="1"/>
              <a:t>laoreet</a:t>
            </a:r>
            <a:r>
              <a:rPr lang="en-US" kern="1200" dirty="0"/>
              <a:t> </a:t>
            </a:r>
            <a:r>
              <a:rPr lang="en-US" kern="1200" dirty="0" err="1"/>
              <a:t>dolore</a:t>
            </a:r>
            <a:r>
              <a:rPr lang="en-US" kern="1200" dirty="0"/>
              <a:t> magna </a:t>
            </a:r>
            <a:r>
              <a:rPr lang="en-US" kern="1200" dirty="0" err="1"/>
              <a:t>aliquam</a:t>
            </a:r>
            <a:r>
              <a:rPr lang="en-US" kern="1200" dirty="0"/>
              <a:t> </a:t>
            </a:r>
            <a:r>
              <a:rPr lang="en-US" kern="1200" dirty="0" err="1"/>
              <a:t>erat</a:t>
            </a:r>
            <a:r>
              <a:rPr lang="en-US" kern="1200" dirty="0"/>
              <a:t> </a:t>
            </a:r>
            <a:r>
              <a:rPr lang="en-US" kern="1200" dirty="0" err="1"/>
              <a:t>volutpat</a:t>
            </a:r>
            <a:r>
              <a:rPr lang="en-US" kern="1200" dirty="0"/>
              <a:t>. </a:t>
            </a:r>
            <a:r>
              <a:rPr lang="en-US" kern="1200" dirty="0" err="1"/>
              <a:t>Ut</a:t>
            </a:r>
            <a:r>
              <a:rPr lang="en-US" kern="1200" dirty="0"/>
              <a:t> </a:t>
            </a:r>
            <a:r>
              <a:rPr lang="en-US" kern="1200" dirty="0" err="1"/>
              <a:t>wisi</a:t>
            </a:r>
            <a:r>
              <a:rPr lang="en-US" kern="1200" dirty="0"/>
              <a:t> </a:t>
            </a:r>
            <a:r>
              <a:rPr lang="en-US" kern="1200" dirty="0" err="1"/>
              <a:t>enim</a:t>
            </a:r>
            <a:r>
              <a:rPr lang="en-US" kern="1200" dirty="0"/>
              <a:t> ad minim </a:t>
            </a:r>
            <a:r>
              <a:rPr lang="en-US" kern="1200" dirty="0" err="1"/>
              <a:t>veniam</a:t>
            </a:r>
            <a:r>
              <a:rPr lang="en-US" kern="1200" dirty="0"/>
              <a:t>, </a:t>
            </a:r>
            <a:r>
              <a:rPr lang="en-US" kern="1200" dirty="0" err="1"/>
              <a:t>quis</a:t>
            </a:r>
            <a:r>
              <a:rPr lang="en-US" kern="1200" dirty="0"/>
              <a:t> </a:t>
            </a:r>
            <a:r>
              <a:rPr lang="en-US" kern="1200" dirty="0" err="1"/>
              <a:t>nostrud</a:t>
            </a:r>
            <a:r>
              <a:rPr lang="en-US" kern="1200" dirty="0"/>
              <a:t> </a:t>
            </a:r>
            <a:r>
              <a:rPr lang="en-US" kern="1200" dirty="0" err="1"/>
              <a:t>exerci</a:t>
            </a:r>
            <a:r>
              <a:rPr lang="en-US" kern="1200" dirty="0"/>
              <a:t> </a:t>
            </a:r>
            <a:r>
              <a:rPr lang="en-US" kern="1200" dirty="0" err="1"/>
              <a:t>tation</a:t>
            </a:r>
            <a:r>
              <a:rPr lang="en-US" kern="1200" dirty="0"/>
              <a:t> </a:t>
            </a:r>
            <a:r>
              <a:rPr lang="en-US" kern="1200" dirty="0" err="1"/>
              <a:t>ullamcorper</a:t>
            </a:r>
            <a:r>
              <a:rPr lang="en-US" kern="1200" dirty="0"/>
              <a:t> </a:t>
            </a:r>
            <a:r>
              <a:rPr lang="en-US" kern="1200" dirty="0" err="1"/>
              <a:t>suscipit</a:t>
            </a:r>
            <a:r>
              <a:rPr lang="en-US" kern="1200" dirty="0"/>
              <a:t> </a:t>
            </a:r>
            <a:r>
              <a:rPr lang="en-US" kern="1200" dirty="0" err="1"/>
              <a:t>lobortis</a:t>
            </a:r>
            <a:r>
              <a:rPr lang="en-US" kern="1200" dirty="0"/>
              <a:t> </a:t>
            </a:r>
            <a:r>
              <a:rPr lang="en-US" kern="1200" dirty="0" err="1"/>
              <a:t>nisl</a:t>
            </a:r>
            <a:r>
              <a:rPr lang="en-US" kern="1200" dirty="0"/>
              <a:t> </a:t>
            </a:r>
            <a:r>
              <a:rPr lang="en-US" kern="1200" dirty="0" err="1"/>
              <a:t>ut</a:t>
            </a:r>
            <a:r>
              <a:rPr lang="en-US" kern="1200" dirty="0"/>
              <a:t> </a:t>
            </a:r>
            <a:r>
              <a:rPr lang="en-US" kern="1200" dirty="0" err="1"/>
              <a:t>aliquip</a:t>
            </a:r>
            <a:r>
              <a:rPr lang="en-US" kern="1200" dirty="0"/>
              <a:t> ex </a:t>
            </a:r>
            <a:r>
              <a:rPr lang="en-US" kern="1200" dirty="0" err="1"/>
              <a:t>ea</a:t>
            </a:r>
            <a:r>
              <a:rPr lang="en-US" kern="1200" dirty="0"/>
              <a:t> </a:t>
            </a:r>
            <a:r>
              <a:rPr lang="en-US" kern="1200" dirty="0" err="1"/>
              <a:t>commodo</a:t>
            </a:r>
            <a:r>
              <a:rPr lang="en-US" kern="1200" dirty="0"/>
              <a:t> </a:t>
            </a:r>
            <a:r>
              <a:rPr lang="en-US" kern="1200" dirty="0" err="1"/>
              <a:t>consequat</a:t>
            </a:r>
            <a:r>
              <a:rPr lang="en-US" kern="1200" dirty="0"/>
              <a:t>. </a:t>
            </a:r>
            <a:r>
              <a:rPr lang="en-US" kern="1200" dirty="0" err="1"/>
              <a:t>Duis</a:t>
            </a:r>
            <a:r>
              <a:rPr lang="en-US" kern="1200" dirty="0"/>
              <a:t> </a:t>
            </a:r>
            <a:r>
              <a:rPr lang="en-US" kern="1200" dirty="0" err="1"/>
              <a:t>autem</a:t>
            </a:r>
            <a:r>
              <a:rPr lang="en-US" kern="1200" dirty="0"/>
              <a:t> </a:t>
            </a:r>
            <a:r>
              <a:rPr lang="en-US" kern="1200" dirty="0" err="1"/>
              <a:t>vel</a:t>
            </a:r>
            <a:r>
              <a:rPr lang="en-US" kern="1200" dirty="0"/>
              <a:t> </a:t>
            </a:r>
            <a:r>
              <a:rPr lang="en-US" kern="1200" dirty="0" err="1"/>
              <a:t>eum</a:t>
            </a:r>
            <a:r>
              <a:rPr lang="en-US" kern="1200" dirty="0"/>
              <a:t> </a:t>
            </a:r>
            <a:r>
              <a:rPr lang="en-US" kern="1200" dirty="0" err="1"/>
              <a:t>iriure</a:t>
            </a:r>
            <a:r>
              <a:rPr lang="en-US" kern="1200" dirty="0"/>
              <a:t> dolor in </a:t>
            </a:r>
            <a:r>
              <a:rPr lang="en-US" kern="1200" dirty="0" err="1"/>
              <a:t>hendrerit</a:t>
            </a:r>
            <a:r>
              <a:rPr lang="en-US" kern="1200" dirty="0"/>
              <a:t> in </a:t>
            </a:r>
            <a:r>
              <a:rPr lang="en-US" kern="1200" dirty="0" err="1"/>
              <a:t>vulputate</a:t>
            </a:r>
            <a:r>
              <a:rPr lang="en-US" kern="1200" dirty="0"/>
              <a:t> </a:t>
            </a:r>
            <a:r>
              <a:rPr lang="en-US" kern="1200" dirty="0" err="1"/>
              <a:t>velit</a:t>
            </a:r>
            <a:r>
              <a:rPr lang="en-US" kern="1200" dirty="0"/>
              <a:t> </a:t>
            </a:r>
            <a:r>
              <a:rPr lang="en-US" kern="1200" dirty="0" err="1"/>
              <a:t>esse</a:t>
            </a:r>
            <a:r>
              <a:rPr lang="en-US" kern="1200" dirty="0"/>
              <a:t> </a:t>
            </a:r>
            <a:r>
              <a:rPr lang="en-US" kern="1200" dirty="0" err="1"/>
              <a:t>molestie</a:t>
            </a:r>
            <a:r>
              <a:rPr lang="en-US" kern="1200" dirty="0"/>
              <a:t> </a:t>
            </a:r>
            <a:r>
              <a:rPr lang="en-US" kern="1200" dirty="0" err="1"/>
              <a:t>consequat</a:t>
            </a:r>
            <a:r>
              <a:rPr lang="en-US" kern="1200" dirty="0"/>
              <a:t>, </a:t>
            </a:r>
            <a:r>
              <a:rPr lang="en-US" kern="1200" dirty="0" err="1"/>
              <a:t>vel</a:t>
            </a:r>
            <a:r>
              <a:rPr lang="en-US" kern="1200" dirty="0"/>
              <a:t> </a:t>
            </a:r>
            <a:r>
              <a:rPr lang="en-US" kern="1200" dirty="0" err="1"/>
              <a:t>illum</a:t>
            </a:r>
            <a:r>
              <a:rPr lang="en-US" kern="1200" dirty="0"/>
              <a:t> </a:t>
            </a:r>
            <a:r>
              <a:rPr lang="en-US" kern="1200" dirty="0" err="1"/>
              <a:t>dolore</a:t>
            </a:r>
            <a:r>
              <a:rPr lang="en-US" kern="1200" dirty="0"/>
              <a:t> </a:t>
            </a:r>
            <a:r>
              <a:rPr lang="en-US" kern="1200" dirty="0" err="1"/>
              <a:t>eu</a:t>
            </a:r>
            <a:r>
              <a:rPr lang="en-US" kern="1200" dirty="0"/>
              <a:t> </a:t>
            </a:r>
            <a:r>
              <a:rPr lang="en-US" kern="1200" dirty="0" err="1"/>
              <a:t>feugiat</a:t>
            </a:r>
            <a:r>
              <a:rPr lang="en-US" kern="1200" dirty="0"/>
              <a:t> </a:t>
            </a:r>
            <a:r>
              <a:rPr lang="en-US" kern="1200" dirty="0" err="1"/>
              <a:t>nulla</a:t>
            </a:r>
            <a:r>
              <a:rPr lang="en-US" kern="1200" dirty="0"/>
              <a:t> </a:t>
            </a:r>
            <a:r>
              <a:rPr lang="en-US" kern="1200" dirty="0" err="1"/>
              <a:t>facilisis</a:t>
            </a:r>
            <a:r>
              <a:rPr lang="en-US" kern="1200" dirty="0"/>
              <a:t> at </a:t>
            </a:r>
            <a:r>
              <a:rPr lang="en-US" kern="1200" dirty="0" err="1"/>
              <a:t>vero</a:t>
            </a:r>
            <a:r>
              <a:rPr lang="en-US" kern="1200" dirty="0"/>
              <a:t> </a:t>
            </a:r>
            <a:r>
              <a:rPr lang="en-US" kern="1200" dirty="0" err="1"/>
              <a:t>eros</a:t>
            </a:r>
            <a:r>
              <a:rPr lang="en-US" kern="1200" dirty="0"/>
              <a:t> et </a:t>
            </a:r>
            <a:r>
              <a:rPr lang="en-US" kern="1200" dirty="0" err="1"/>
              <a:t>accumsan</a:t>
            </a:r>
            <a:r>
              <a:rPr lang="en-US" kern="1200" dirty="0"/>
              <a:t> et </a:t>
            </a:r>
            <a:r>
              <a:rPr lang="en-US" kern="1200" dirty="0" err="1"/>
              <a:t>iusto</a:t>
            </a:r>
            <a:r>
              <a:rPr lang="en-US" kern="1200" dirty="0"/>
              <a:t> </a:t>
            </a:r>
            <a:r>
              <a:rPr lang="en-US" kern="1200" dirty="0" err="1"/>
              <a:t>odio</a:t>
            </a:r>
            <a:r>
              <a:rPr lang="en-US" kern="1200" dirty="0"/>
              <a:t> </a:t>
            </a:r>
            <a:r>
              <a:rPr lang="en-US" kern="1200" dirty="0" err="1"/>
              <a:t>dignissim</a:t>
            </a:r>
            <a:r>
              <a:rPr lang="en-US" kern="1200" dirty="0"/>
              <a:t> qui </a:t>
            </a:r>
            <a:r>
              <a:rPr lang="en-US" kern="1200" dirty="0" err="1"/>
              <a:t>blandit</a:t>
            </a:r>
            <a:r>
              <a:rPr lang="en-US" kern="1200" dirty="0"/>
              <a:t> </a:t>
            </a:r>
            <a:r>
              <a:rPr lang="en-US" kern="1200" dirty="0" err="1"/>
              <a:t>praesent</a:t>
            </a:r>
            <a:r>
              <a:rPr lang="en-US" kern="1200" dirty="0"/>
              <a:t> </a:t>
            </a:r>
            <a:r>
              <a:rPr lang="en-US" kern="1200" dirty="0" err="1"/>
              <a:t>luptatum</a:t>
            </a:r>
            <a:r>
              <a:rPr lang="en-US" kern="1200" dirty="0"/>
              <a:t> </a:t>
            </a:r>
            <a:r>
              <a:rPr lang="en-US" kern="1200" dirty="0" err="1"/>
              <a:t>zzril</a:t>
            </a:r>
            <a:r>
              <a:rPr lang="en-US" kern="1200" dirty="0"/>
              <a:t> </a:t>
            </a:r>
            <a:r>
              <a:rPr lang="en-US" kern="1200" dirty="0" err="1"/>
              <a:t>delenit</a:t>
            </a:r>
            <a:r>
              <a:rPr lang="en-US" kern="1200" dirty="0"/>
              <a:t> </a:t>
            </a:r>
            <a:r>
              <a:rPr lang="en-US" kern="1200" dirty="0" err="1"/>
              <a:t>augue</a:t>
            </a:r>
            <a:r>
              <a:rPr lang="en-US" kern="1200" dirty="0"/>
              <a:t> </a:t>
            </a:r>
            <a:r>
              <a:rPr lang="en-US" kern="1200" dirty="0" err="1"/>
              <a:t>duis</a:t>
            </a:r>
            <a:r>
              <a:rPr lang="en-US" kern="1200" dirty="0"/>
              <a:t>.</a:t>
            </a:r>
          </a:p>
        </p:txBody>
      </p:sp>
      <p:sp>
        <p:nvSpPr>
          <p:cNvPr id="16" name="Title 1"/>
          <p:cNvSpPr/>
          <p:nvPr userDrawn="1"/>
        </p:nvSpPr>
        <p:spPr>
          <a:xfrm>
            <a:off x="842024" y="6290784"/>
            <a:ext cx="249382"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gn="r">
              <a:lnSpc>
                <a:spcPct val="90000"/>
              </a:lnSpc>
              <a:defRPr sz="1400" spc="200">
                <a:solidFill>
                  <a:schemeClr val="accent3"/>
                </a:solidFill>
                <a:latin typeface="Acherus Grotesque"/>
                <a:ea typeface="Acherus Grotesque"/>
                <a:cs typeface="Acherus Grotesque"/>
                <a:sym typeface="Acherus Grotesque"/>
              </a:defRPr>
            </a:pPr>
            <a:r>
              <a:rPr lang="en-US" sz="2000" dirty="0">
                <a:solidFill>
                  <a:srgbClr val="E87822"/>
                </a:solidFill>
              </a:rPr>
              <a:t>/</a:t>
            </a:r>
            <a:endParaRPr sz="2000" dirty="0">
              <a:solidFill>
                <a:srgbClr val="E87822"/>
              </a:solidFill>
            </a:endParaRPr>
          </a:p>
        </p:txBody>
      </p:sp>
      <p:sp>
        <p:nvSpPr>
          <p:cNvPr id="17" name="Content Placeholder 51"/>
          <p:cNvSpPr>
            <a:spLocks noGrp="1"/>
          </p:cNvSpPr>
          <p:nvPr>
            <p:ph sz="quarter" idx="12" hasCustomPrompt="1"/>
          </p:nvPr>
        </p:nvSpPr>
        <p:spPr>
          <a:xfrm>
            <a:off x="1117336" y="6345735"/>
            <a:ext cx="2633154" cy="257174"/>
          </a:xfrm>
          <a:prstGeom prst="rect">
            <a:avLst/>
          </a:prstGeom>
        </p:spPr>
        <p:txBody>
          <a:bodyPr>
            <a:noAutofit/>
          </a:bodyPr>
          <a:lstStyle>
            <a:lvl1pPr marL="0" indent="0">
              <a:buFontTx/>
              <a:buNone/>
              <a:defRPr sz="2000" cap="all" spc="200" normalizeH="0" baseline="0">
                <a:latin typeface="Acherus Grotesque" charset="0"/>
              </a:defRPr>
            </a:lvl1pPr>
            <a:lvl2pPr marL="457200" indent="0">
              <a:buFontTx/>
              <a:buNone/>
              <a:defRPr sz="1400" cap="all" spc="200" normalizeH="0" baseline="0">
                <a:latin typeface="Acherus Grotesque" charset="0"/>
              </a:defRPr>
            </a:lvl2pPr>
            <a:lvl3pPr marL="914400" indent="0">
              <a:buFontTx/>
              <a:buNone/>
              <a:defRPr sz="1400" cap="all" spc="200" normalizeH="0" baseline="0">
                <a:latin typeface="Acherus Grotesque" charset="0"/>
              </a:defRPr>
            </a:lvl3pPr>
            <a:lvl4pPr marL="1371600" indent="0">
              <a:buFontTx/>
              <a:buNone/>
              <a:defRPr sz="1400" cap="all" spc="200" normalizeH="0" baseline="0">
                <a:latin typeface="Acherus Grotesque" charset="0"/>
              </a:defRPr>
            </a:lvl4pPr>
            <a:lvl5pPr marL="1828800" indent="0">
              <a:buFontTx/>
              <a:buNone/>
              <a:defRPr sz="1400" cap="all" spc="200" normalizeH="0" baseline="0">
                <a:latin typeface="Acherus Grotesque" charset="0"/>
              </a:defRPr>
            </a:lvl5pPr>
          </a:lstStyle>
          <a:p>
            <a:pPr lvl="0"/>
            <a:r>
              <a:rPr lang="en-US" dirty="0"/>
              <a:t>Section title</a:t>
            </a:r>
          </a:p>
        </p:txBody>
      </p:sp>
      <p:sp>
        <p:nvSpPr>
          <p:cNvPr id="18" name="Content Placeholder 51"/>
          <p:cNvSpPr>
            <a:spLocks noGrp="1"/>
          </p:cNvSpPr>
          <p:nvPr>
            <p:ph sz="quarter" idx="13" hasCustomPrompt="1"/>
          </p:nvPr>
        </p:nvSpPr>
        <p:spPr>
          <a:xfrm>
            <a:off x="99076" y="6345735"/>
            <a:ext cx="765926" cy="261221"/>
          </a:xfrm>
          <a:prstGeom prst="rect">
            <a:avLst/>
          </a:prstGeom>
        </p:spPr>
        <p:txBody>
          <a:bodyPr>
            <a:noAutofit/>
          </a:bodyPr>
          <a:lstStyle>
            <a:lvl1pPr marL="0" indent="0" algn="r">
              <a:buFontTx/>
              <a:buNone/>
              <a:defRPr sz="2000" cap="all" spc="200" normalizeH="0" baseline="0">
                <a:solidFill>
                  <a:srgbClr val="003C71"/>
                </a:solidFill>
                <a:latin typeface="Acherus Grotesque" charset="0"/>
              </a:defRPr>
            </a:lvl1pPr>
            <a:lvl2pPr marL="457200" indent="0">
              <a:buFontTx/>
              <a:buNone/>
              <a:defRPr sz="1400" cap="all" spc="200" normalizeH="0" baseline="0">
                <a:latin typeface="Acherus Grotesque" charset="0"/>
              </a:defRPr>
            </a:lvl2pPr>
            <a:lvl3pPr marL="914400" indent="0">
              <a:buFontTx/>
              <a:buNone/>
              <a:defRPr sz="1400" cap="all" spc="200" normalizeH="0" baseline="0">
                <a:latin typeface="Acherus Grotesque" charset="0"/>
              </a:defRPr>
            </a:lvl3pPr>
            <a:lvl4pPr marL="1371600" indent="0">
              <a:buFontTx/>
              <a:buNone/>
              <a:defRPr sz="1400" cap="all" spc="200" normalizeH="0" baseline="0">
                <a:latin typeface="Acherus Grotesque" charset="0"/>
              </a:defRPr>
            </a:lvl4pPr>
            <a:lvl5pPr marL="1828800" indent="0">
              <a:buFontTx/>
              <a:buNone/>
              <a:defRPr sz="1400" cap="all" spc="200" normalizeH="0" baseline="0">
                <a:latin typeface="Acherus Grotesque" charset="0"/>
              </a:defRPr>
            </a:lvl5pPr>
          </a:lstStyle>
          <a:p>
            <a:pPr lvl="0"/>
            <a:r>
              <a:rPr lang="en-US" dirty="0"/>
              <a:t>01</a:t>
            </a:r>
          </a:p>
        </p:txBody>
      </p:sp>
      <p:pic>
        <p:nvPicPr>
          <p:cNvPr id="8" name="pasted-image.pdf" descr="pasted-image.pdf"/>
          <p:cNvPicPr>
            <a:picLocks noChangeAspect="1"/>
          </p:cNvPicPr>
          <p:nvPr userDrawn="1"/>
        </p:nvPicPr>
        <p:blipFill>
          <a:blip r:embed="rId3">
            <a:extLst/>
          </a:blip>
          <a:stretch>
            <a:fillRect/>
          </a:stretch>
        </p:blipFill>
        <p:spPr>
          <a:xfrm>
            <a:off x="703580" y="1247139"/>
            <a:ext cx="248047" cy="248048"/>
          </a:xfrm>
          <a:prstGeom prst="rect">
            <a:avLst/>
          </a:prstGeom>
          <a:ln w="12700">
            <a:miter lim="400000"/>
          </a:ln>
        </p:spPr>
      </p:pic>
      <p:pic>
        <p:nvPicPr>
          <p:cNvPr id="10" name="pasted-image.pdf" descr="pasted-image.pdf"/>
          <p:cNvPicPr>
            <a:picLocks noChangeAspect="1"/>
          </p:cNvPicPr>
          <p:nvPr userDrawn="1"/>
        </p:nvPicPr>
        <p:blipFill>
          <a:blip r:embed="rId3">
            <a:extLst/>
          </a:blip>
          <a:stretch>
            <a:fillRect/>
          </a:stretch>
        </p:blipFill>
        <p:spPr>
          <a:xfrm rot="10800000">
            <a:off x="6837680" y="5425440"/>
            <a:ext cx="248048" cy="248047"/>
          </a:xfrm>
          <a:prstGeom prst="rect">
            <a:avLst/>
          </a:prstGeom>
          <a:ln w="12700">
            <a:miter lim="400000"/>
          </a:ln>
        </p:spPr>
      </p:pic>
      <p:sp>
        <p:nvSpPr>
          <p:cNvPr id="11" name="Picture Placeholder 2"/>
          <p:cNvSpPr>
            <a:spLocks noGrp="1"/>
          </p:cNvSpPr>
          <p:nvPr>
            <p:ph type="pic" sz="quarter" idx="14" hasCustomPrompt="1"/>
          </p:nvPr>
        </p:nvSpPr>
        <p:spPr>
          <a:xfrm>
            <a:off x="935038" y="1495425"/>
            <a:ext cx="5902325" cy="3930650"/>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Pct val="100000"/>
              <a:buFont typeface="Arial"/>
              <a:buChar char="•"/>
              <a:tabLst/>
              <a:defRPr/>
            </a:lvl1pPr>
          </a:lstStyle>
          <a:p>
            <a:r>
              <a:rPr lang="en-US" dirty="0"/>
              <a:t>Drag photo or click icon to add picture</a:t>
            </a:r>
          </a:p>
          <a:p>
            <a:endParaRPr lang="en-US" dirty="0"/>
          </a:p>
        </p:txBody>
      </p:sp>
    </p:spTree>
    <p:extLst>
      <p:ext uri="{BB962C8B-B14F-4D97-AF65-F5344CB8AC3E}">
        <p14:creationId xmlns:p14="http://schemas.microsoft.com/office/powerpoint/2010/main" val="34434365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full photo background">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92000" cy="6858000"/>
          </a:xfrm>
          <a:prstGeom prst="rect">
            <a:avLst/>
          </a:prstGeom>
        </p:spPr>
        <p:txBody>
          <a:bodyPr/>
          <a:lstStyle/>
          <a:p>
            <a:r>
              <a:rPr lang="en-US" dirty="0"/>
              <a:t>Drag photo or click icon to add picture</a:t>
            </a:r>
          </a:p>
        </p:txBody>
      </p:sp>
    </p:spTree>
    <p:extLst>
      <p:ext uri="{BB962C8B-B14F-4D97-AF65-F5344CB8AC3E}">
        <p14:creationId xmlns:p14="http://schemas.microsoft.com/office/powerpoint/2010/main" val="9996597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item circle pictures">
    <p:bg>
      <p:bgPr>
        <a:pattFill prst="pct5">
          <a:fgClr>
            <a:schemeClr val="accent5">
              <a:hueOff val="-15428571"/>
              <a:satOff val="-30434"/>
              <a:lumOff val="9019"/>
            </a:schemeClr>
          </a:fgClr>
          <a:bgClr>
            <a:schemeClr val="bg1"/>
          </a:bgClr>
        </a:pattFill>
        <a:effectLst/>
      </p:bgPr>
    </p:bg>
    <p:spTree>
      <p:nvGrpSpPr>
        <p:cNvPr id="1" name=""/>
        <p:cNvGrpSpPr/>
        <p:nvPr/>
      </p:nvGrpSpPr>
      <p:grpSpPr>
        <a:xfrm>
          <a:off x="0" y="0"/>
          <a:ext cx="0" cy="0"/>
          <a:chOff x="0" y="0"/>
          <a:chExt cx="0" cy="0"/>
        </a:xfrm>
      </p:grpSpPr>
      <p:sp>
        <p:nvSpPr>
          <p:cNvPr id="4" name="Straight Connector 57"/>
          <p:cNvSpPr/>
          <p:nvPr userDrawn="1"/>
        </p:nvSpPr>
        <p:spPr>
          <a:xfrm>
            <a:off x="683165" y="586796"/>
            <a:ext cx="11989848" cy="1"/>
          </a:xfrm>
          <a:prstGeom prst="line">
            <a:avLst/>
          </a:prstGeom>
          <a:ln>
            <a:solidFill>
              <a:schemeClr val="accent3"/>
            </a:solidFill>
            <a:prstDash val="dash"/>
            <a:miter/>
          </a:ln>
        </p:spPr>
        <p:txBody>
          <a:bodyPr lIns="45719" rIns="45719"/>
          <a:lstStyle/>
          <a:p>
            <a:endParaRPr/>
          </a:p>
        </p:txBody>
      </p:sp>
      <p:sp>
        <p:nvSpPr>
          <p:cNvPr id="8" name="Oval 26"/>
          <p:cNvSpPr/>
          <p:nvPr userDrawn="1"/>
        </p:nvSpPr>
        <p:spPr>
          <a:xfrm>
            <a:off x="708968" y="824985"/>
            <a:ext cx="2469644" cy="2469644"/>
          </a:xfrm>
          <a:prstGeom prst="ellipse">
            <a:avLst/>
          </a:prstGeom>
          <a:ln>
            <a:solidFill>
              <a:srgbClr val="003C71"/>
            </a:solidFill>
            <a:prstDash val="dash"/>
            <a:miter/>
          </a:ln>
        </p:spPr>
        <p:txBody>
          <a:bodyPr lIns="45719" rIns="45719" anchor="ctr"/>
          <a:lstStyle/>
          <a:p>
            <a:pPr algn="ctr">
              <a:defRPr>
                <a:solidFill>
                  <a:srgbClr val="A7A7A7"/>
                </a:solidFill>
              </a:defRPr>
            </a:pPr>
            <a:endParaRPr/>
          </a:p>
        </p:txBody>
      </p:sp>
      <p:sp>
        <p:nvSpPr>
          <p:cNvPr id="9" name="Line"/>
          <p:cNvSpPr/>
          <p:nvPr userDrawn="1"/>
        </p:nvSpPr>
        <p:spPr>
          <a:xfrm>
            <a:off x="2999630" y="2757878"/>
            <a:ext cx="1426009" cy="1002792"/>
          </a:xfrm>
          <a:prstGeom prst="line">
            <a:avLst/>
          </a:prstGeom>
          <a:ln w="12700">
            <a:solidFill>
              <a:schemeClr val="accent2"/>
            </a:solidFill>
            <a:custDash>
              <a:ds d="200000" sp="200000"/>
            </a:custDash>
            <a:miter lim="400000"/>
          </a:ln>
        </p:spPr>
        <p:txBody>
          <a:bodyPr lIns="45719" rIns="45719"/>
          <a:lstStyle/>
          <a:p>
            <a:endParaRPr/>
          </a:p>
        </p:txBody>
      </p:sp>
      <p:sp>
        <p:nvSpPr>
          <p:cNvPr id="10" name="Oval 26"/>
          <p:cNvSpPr/>
          <p:nvPr userDrawn="1"/>
        </p:nvSpPr>
        <p:spPr>
          <a:xfrm>
            <a:off x="4290368" y="3043787"/>
            <a:ext cx="2469644" cy="2469644"/>
          </a:xfrm>
          <a:prstGeom prst="ellipse">
            <a:avLst/>
          </a:prstGeom>
          <a:ln>
            <a:solidFill>
              <a:srgbClr val="003C71"/>
            </a:solidFill>
            <a:prstDash val="dash"/>
            <a:miter/>
          </a:ln>
        </p:spPr>
        <p:txBody>
          <a:bodyPr lIns="45719" rIns="45719" anchor="ctr"/>
          <a:lstStyle/>
          <a:p>
            <a:pPr algn="ctr">
              <a:defRPr>
                <a:solidFill>
                  <a:srgbClr val="A7A7A7"/>
                </a:solidFill>
              </a:defRPr>
            </a:pPr>
            <a:endParaRPr/>
          </a:p>
        </p:txBody>
      </p:sp>
      <p:sp>
        <p:nvSpPr>
          <p:cNvPr id="13" name="Line"/>
          <p:cNvSpPr/>
          <p:nvPr userDrawn="1"/>
        </p:nvSpPr>
        <p:spPr>
          <a:xfrm flipV="1">
            <a:off x="6678079" y="3166654"/>
            <a:ext cx="1707422" cy="604521"/>
          </a:xfrm>
          <a:prstGeom prst="line">
            <a:avLst/>
          </a:prstGeom>
          <a:ln w="12700">
            <a:solidFill>
              <a:schemeClr val="accent2"/>
            </a:solidFill>
            <a:custDash>
              <a:ds d="200000" sp="200000"/>
            </a:custDash>
            <a:miter lim="400000"/>
          </a:ln>
        </p:spPr>
        <p:txBody>
          <a:bodyPr lIns="45719" rIns="45719"/>
          <a:lstStyle/>
          <a:p>
            <a:endParaRPr/>
          </a:p>
        </p:txBody>
      </p:sp>
      <p:sp>
        <p:nvSpPr>
          <p:cNvPr id="15" name="Oval 26"/>
          <p:cNvSpPr/>
          <p:nvPr userDrawn="1"/>
        </p:nvSpPr>
        <p:spPr>
          <a:xfrm>
            <a:off x="8303568" y="1524469"/>
            <a:ext cx="2469644" cy="2469645"/>
          </a:xfrm>
          <a:prstGeom prst="ellipse">
            <a:avLst/>
          </a:prstGeom>
          <a:ln>
            <a:solidFill>
              <a:srgbClr val="003C71"/>
            </a:solidFill>
            <a:prstDash val="dash"/>
            <a:miter/>
          </a:ln>
        </p:spPr>
        <p:txBody>
          <a:bodyPr lIns="45719" rIns="45719" anchor="ctr"/>
          <a:lstStyle/>
          <a:p>
            <a:pPr algn="ctr">
              <a:defRPr>
                <a:solidFill>
                  <a:srgbClr val="A7A7A7"/>
                </a:solidFill>
              </a:defRPr>
            </a:pPr>
            <a:endParaRPr/>
          </a:p>
        </p:txBody>
      </p:sp>
      <p:sp>
        <p:nvSpPr>
          <p:cNvPr id="32" name="Oval 31"/>
          <p:cNvSpPr/>
          <p:nvPr userDrawn="1"/>
        </p:nvSpPr>
        <p:spPr>
          <a:xfrm>
            <a:off x="5843588" y="1833847"/>
            <a:ext cx="2927920" cy="3016523"/>
          </a:xfrm>
          <a:prstGeom prst="ellipse">
            <a:avLst/>
          </a:prstGeom>
          <a:ln w="12700">
            <a:miter lim="400000"/>
          </a:ln>
          <a:extLst>
            <a:ext uri="{C572A759-6A51-4108-AA02-DFA0A04FC94B}">
              <ma14:wrappingTextBoxFlag xmlns:ma14="http://schemas.microsoft.com/office/mac/drawingml/2011/main" xmlns="" val="1"/>
            </a:ext>
          </a:extLst>
        </p:spPr>
        <p:txBody>
          <a:bodyPr lIns="45719" rIns="45719" rtlCol="0" anchor="ctr">
            <a:spAutoFit/>
          </a:bodyPr>
          <a:lstStyle/>
          <a:p>
            <a:pPr algn="ctr"/>
            <a:endParaRPr lang="en-US" dirty="0"/>
          </a:p>
        </p:txBody>
      </p:sp>
      <p:sp>
        <p:nvSpPr>
          <p:cNvPr id="36" name="Picture Placeholder 35"/>
          <p:cNvSpPr>
            <a:spLocks noGrp="1"/>
          </p:cNvSpPr>
          <p:nvPr>
            <p:ph type="pic" sz="quarter" idx="10" hasCustomPrompt="1"/>
          </p:nvPr>
        </p:nvSpPr>
        <p:spPr>
          <a:xfrm>
            <a:off x="796157" y="889843"/>
            <a:ext cx="2291660" cy="2336515"/>
          </a:xfrm>
          <a:prstGeom prst="ellipse">
            <a:avLst/>
          </a:prstGeom>
        </p:spPr>
        <p:txBody>
          <a:bodyPr/>
          <a:lstStyle/>
          <a:p>
            <a:r>
              <a:rPr lang="en-US" dirty="0"/>
              <a:t>Drag photo or click icon to add picture</a:t>
            </a:r>
          </a:p>
        </p:txBody>
      </p:sp>
      <p:sp>
        <p:nvSpPr>
          <p:cNvPr id="37" name="Picture Placeholder 35"/>
          <p:cNvSpPr>
            <a:spLocks noGrp="1"/>
          </p:cNvSpPr>
          <p:nvPr>
            <p:ph type="pic" sz="quarter" idx="11" hasCustomPrompt="1"/>
          </p:nvPr>
        </p:nvSpPr>
        <p:spPr>
          <a:xfrm>
            <a:off x="4378555" y="3110351"/>
            <a:ext cx="2291660" cy="2336515"/>
          </a:xfrm>
          <a:prstGeom prst="ellipse">
            <a:avLst/>
          </a:prstGeom>
        </p:spPr>
        <p:txBody>
          <a:bodyPr/>
          <a:lstStyle>
            <a:lvl1pPr marL="228600" marR="0" indent="-228600" algn="l" defTabSz="914400" rtl="0" eaLnBrk="1" fontAlgn="auto" latinLnBrk="0" hangingPunct="1">
              <a:lnSpc>
                <a:spcPct val="90000"/>
              </a:lnSpc>
              <a:spcBef>
                <a:spcPts val="1000"/>
              </a:spcBef>
              <a:spcAft>
                <a:spcPts val="0"/>
              </a:spcAft>
              <a:buClrTx/>
              <a:buSzPct val="100000"/>
              <a:buFont typeface="Arial"/>
              <a:buChar char="•"/>
              <a:tabLst/>
              <a:defRPr/>
            </a:lvl1pPr>
          </a:lstStyle>
          <a:p>
            <a:r>
              <a:rPr lang="en-US" dirty="0"/>
              <a:t>Drag photo or click icon to add picture</a:t>
            </a:r>
          </a:p>
          <a:p>
            <a:endParaRPr lang="en-US" dirty="0"/>
          </a:p>
        </p:txBody>
      </p:sp>
      <p:sp>
        <p:nvSpPr>
          <p:cNvPr id="38" name="Picture Placeholder 35"/>
          <p:cNvSpPr>
            <a:spLocks noGrp="1"/>
          </p:cNvSpPr>
          <p:nvPr>
            <p:ph type="pic" sz="quarter" idx="12" hasCustomPrompt="1"/>
          </p:nvPr>
        </p:nvSpPr>
        <p:spPr>
          <a:xfrm>
            <a:off x="8392560" y="1589620"/>
            <a:ext cx="2291660" cy="2336515"/>
          </a:xfrm>
          <a:prstGeom prst="ellipse">
            <a:avLst/>
          </a:prstGeom>
        </p:spPr>
        <p:txBody>
          <a:bodyPr/>
          <a:lstStyle>
            <a:lvl1pPr marL="228600" marR="0" indent="-228600" algn="l" defTabSz="914400" rtl="0" eaLnBrk="1" fontAlgn="auto" latinLnBrk="0" hangingPunct="1">
              <a:lnSpc>
                <a:spcPct val="90000"/>
              </a:lnSpc>
              <a:spcBef>
                <a:spcPts val="1000"/>
              </a:spcBef>
              <a:spcAft>
                <a:spcPts val="0"/>
              </a:spcAft>
              <a:buClrTx/>
              <a:buSzPct val="100000"/>
              <a:buFont typeface="Arial"/>
              <a:buChar char="•"/>
              <a:tabLst/>
              <a:defRPr/>
            </a:lvl1pPr>
          </a:lstStyle>
          <a:p>
            <a:r>
              <a:rPr lang="en-US" dirty="0"/>
              <a:t>Drag photo or click icon to add picture</a:t>
            </a:r>
          </a:p>
          <a:p>
            <a:endParaRPr lang="en-US" dirty="0"/>
          </a:p>
        </p:txBody>
      </p:sp>
      <p:pic>
        <p:nvPicPr>
          <p:cNvPr id="39" name="VT-grid-02.png" descr="VT-grid-02.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50490" y="6346269"/>
            <a:ext cx="10600807" cy="6858001"/>
          </a:xfrm>
          <a:prstGeom prst="rect">
            <a:avLst/>
          </a:prstGeom>
          <a:ln w="12700">
            <a:miter lim="400000"/>
          </a:ln>
        </p:spPr>
      </p:pic>
      <p:sp>
        <p:nvSpPr>
          <p:cNvPr id="40" name="Title 1"/>
          <p:cNvSpPr/>
          <p:nvPr userDrawn="1"/>
        </p:nvSpPr>
        <p:spPr>
          <a:xfrm>
            <a:off x="842024" y="6290784"/>
            <a:ext cx="249382"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gn="r">
              <a:lnSpc>
                <a:spcPct val="90000"/>
              </a:lnSpc>
              <a:defRPr sz="1400" spc="200">
                <a:solidFill>
                  <a:schemeClr val="accent3"/>
                </a:solidFill>
                <a:latin typeface="Acherus Grotesque"/>
                <a:ea typeface="Acherus Grotesque"/>
                <a:cs typeface="Acherus Grotesque"/>
                <a:sym typeface="Acherus Grotesque"/>
              </a:defRPr>
            </a:pPr>
            <a:r>
              <a:rPr lang="en-US" sz="2000" dirty="0">
                <a:solidFill>
                  <a:srgbClr val="E87822"/>
                </a:solidFill>
              </a:rPr>
              <a:t>/</a:t>
            </a:r>
            <a:endParaRPr sz="2000" dirty="0">
              <a:solidFill>
                <a:srgbClr val="E87822"/>
              </a:solidFill>
            </a:endParaRPr>
          </a:p>
        </p:txBody>
      </p:sp>
      <p:sp>
        <p:nvSpPr>
          <p:cNvPr id="41" name="Content Placeholder 51"/>
          <p:cNvSpPr>
            <a:spLocks noGrp="1"/>
          </p:cNvSpPr>
          <p:nvPr>
            <p:ph sz="quarter" idx="13" hasCustomPrompt="1"/>
          </p:nvPr>
        </p:nvSpPr>
        <p:spPr>
          <a:xfrm>
            <a:off x="1117336" y="6345735"/>
            <a:ext cx="2633154" cy="257174"/>
          </a:xfrm>
          <a:prstGeom prst="rect">
            <a:avLst/>
          </a:prstGeom>
        </p:spPr>
        <p:txBody>
          <a:bodyPr>
            <a:noAutofit/>
          </a:bodyPr>
          <a:lstStyle>
            <a:lvl1pPr marL="0" indent="0">
              <a:buFontTx/>
              <a:buNone/>
              <a:defRPr sz="2000" cap="all" spc="200" normalizeH="0" baseline="0">
                <a:latin typeface="Acherus Grotesque" charset="0"/>
              </a:defRPr>
            </a:lvl1pPr>
            <a:lvl2pPr marL="457200" indent="0">
              <a:buFontTx/>
              <a:buNone/>
              <a:defRPr sz="1400" cap="all" spc="200" normalizeH="0" baseline="0">
                <a:latin typeface="Acherus Grotesque" charset="0"/>
              </a:defRPr>
            </a:lvl2pPr>
            <a:lvl3pPr marL="914400" indent="0">
              <a:buFontTx/>
              <a:buNone/>
              <a:defRPr sz="1400" cap="all" spc="200" normalizeH="0" baseline="0">
                <a:latin typeface="Acherus Grotesque" charset="0"/>
              </a:defRPr>
            </a:lvl3pPr>
            <a:lvl4pPr marL="1371600" indent="0">
              <a:buFontTx/>
              <a:buNone/>
              <a:defRPr sz="1400" cap="all" spc="200" normalizeH="0" baseline="0">
                <a:latin typeface="Acherus Grotesque" charset="0"/>
              </a:defRPr>
            </a:lvl4pPr>
            <a:lvl5pPr marL="1828800" indent="0">
              <a:buFontTx/>
              <a:buNone/>
              <a:defRPr sz="1400" cap="all" spc="200" normalizeH="0" baseline="0">
                <a:latin typeface="Acherus Grotesque" charset="0"/>
              </a:defRPr>
            </a:lvl5pPr>
          </a:lstStyle>
          <a:p>
            <a:pPr lvl="0"/>
            <a:r>
              <a:rPr lang="en-US" dirty="0"/>
              <a:t>Section title</a:t>
            </a:r>
          </a:p>
        </p:txBody>
      </p:sp>
      <p:sp>
        <p:nvSpPr>
          <p:cNvPr id="42" name="Content Placeholder 51"/>
          <p:cNvSpPr>
            <a:spLocks noGrp="1"/>
          </p:cNvSpPr>
          <p:nvPr>
            <p:ph sz="quarter" idx="14" hasCustomPrompt="1"/>
          </p:nvPr>
        </p:nvSpPr>
        <p:spPr>
          <a:xfrm>
            <a:off x="99076" y="6345735"/>
            <a:ext cx="765926" cy="261221"/>
          </a:xfrm>
          <a:prstGeom prst="rect">
            <a:avLst/>
          </a:prstGeom>
        </p:spPr>
        <p:txBody>
          <a:bodyPr>
            <a:noAutofit/>
          </a:bodyPr>
          <a:lstStyle>
            <a:lvl1pPr marL="0" indent="0" algn="r">
              <a:buFontTx/>
              <a:buNone/>
              <a:defRPr sz="2000" cap="all" spc="200" normalizeH="0" baseline="0">
                <a:solidFill>
                  <a:srgbClr val="003C71"/>
                </a:solidFill>
                <a:latin typeface="Acherus Grotesque" charset="0"/>
              </a:defRPr>
            </a:lvl1pPr>
            <a:lvl2pPr marL="457200" indent="0">
              <a:buFontTx/>
              <a:buNone/>
              <a:defRPr sz="1400" cap="all" spc="200" normalizeH="0" baseline="0">
                <a:latin typeface="Acherus Grotesque" charset="0"/>
              </a:defRPr>
            </a:lvl2pPr>
            <a:lvl3pPr marL="914400" indent="0">
              <a:buFontTx/>
              <a:buNone/>
              <a:defRPr sz="1400" cap="all" spc="200" normalizeH="0" baseline="0">
                <a:latin typeface="Acherus Grotesque" charset="0"/>
              </a:defRPr>
            </a:lvl3pPr>
            <a:lvl4pPr marL="1371600" indent="0">
              <a:buFontTx/>
              <a:buNone/>
              <a:defRPr sz="1400" cap="all" spc="200" normalizeH="0" baseline="0">
                <a:latin typeface="Acherus Grotesque" charset="0"/>
              </a:defRPr>
            </a:lvl4pPr>
            <a:lvl5pPr marL="1828800" indent="0">
              <a:buFontTx/>
              <a:buNone/>
              <a:defRPr sz="1400" cap="all" spc="200" normalizeH="0" baseline="0">
                <a:latin typeface="Acherus Grotesque" charset="0"/>
              </a:defRPr>
            </a:lvl5pPr>
          </a:lstStyle>
          <a:p>
            <a:pPr lvl="0"/>
            <a:r>
              <a:rPr lang="en-US" dirty="0"/>
              <a:t>01</a:t>
            </a:r>
          </a:p>
        </p:txBody>
      </p:sp>
    </p:spTree>
    <p:extLst>
      <p:ext uri="{BB962C8B-B14F-4D97-AF65-F5344CB8AC3E}">
        <p14:creationId xmlns:p14="http://schemas.microsoft.com/office/powerpoint/2010/main" val="1851326545"/>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o page">
    <p:spTree>
      <p:nvGrpSpPr>
        <p:cNvPr id="1" name=""/>
        <p:cNvGrpSpPr/>
        <p:nvPr/>
      </p:nvGrpSpPr>
      <p:grpSpPr>
        <a:xfrm>
          <a:off x="0" y="0"/>
          <a:ext cx="0" cy="0"/>
          <a:chOff x="0" y="0"/>
          <a:chExt cx="0" cy="0"/>
        </a:xfrm>
      </p:grpSpPr>
      <p:sp>
        <p:nvSpPr>
          <p:cNvPr id="7" name="Oval 26"/>
          <p:cNvSpPr/>
          <p:nvPr userDrawn="1"/>
        </p:nvSpPr>
        <p:spPr>
          <a:xfrm>
            <a:off x="861821" y="2272785"/>
            <a:ext cx="1462723" cy="1462723"/>
          </a:xfrm>
          <a:prstGeom prst="ellipse">
            <a:avLst/>
          </a:prstGeom>
          <a:ln w="6350">
            <a:solidFill>
              <a:srgbClr val="003C71"/>
            </a:solidFill>
            <a:prstDash val="dash"/>
            <a:miter/>
          </a:ln>
        </p:spPr>
        <p:txBody>
          <a:bodyPr lIns="45719" rIns="45719" anchor="ctr"/>
          <a:lstStyle/>
          <a:p>
            <a:pPr algn="ctr">
              <a:defRPr>
                <a:solidFill>
                  <a:schemeClr val="accent2"/>
                </a:solidFill>
              </a:defRPr>
            </a:pPr>
            <a:endParaRPr/>
          </a:p>
        </p:txBody>
      </p:sp>
      <p:sp>
        <p:nvSpPr>
          <p:cNvPr id="12" name="Oval 26"/>
          <p:cNvSpPr/>
          <p:nvPr userDrawn="1"/>
        </p:nvSpPr>
        <p:spPr>
          <a:xfrm>
            <a:off x="861368" y="4215885"/>
            <a:ext cx="1462723" cy="1462723"/>
          </a:xfrm>
          <a:prstGeom prst="ellipse">
            <a:avLst/>
          </a:prstGeom>
          <a:ln w="6350">
            <a:solidFill>
              <a:srgbClr val="003C71"/>
            </a:solidFill>
            <a:prstDash val="dash"/>
            <a:miter/>
          </a:ln>
        </p:spPr>
        <p:txBody>
          <a:bodyPr lIns="45719" rIns="45719" anchor="ctr"/>
          <a:lstStyle/>
          <a:p>
            <a:pPr algn="ctr">
              <a:defRPr>
                <a:solidFill>
                  <a:schemeClr val="accent2"/>
                </a:solidFill>
              </a:defRPr>
            </a:pPr>
            <a:endParaRPr/>
          </a:p>
        </p:txBody>
      </p:sp>
      <p:sp>
        <p:nvSpPr>
          <p:cNvPr id="17" name="Oval 26"/>
          <p:cNvSpPr/>
          <p:nvPr userDrawn="1"/>
        </p:nvSpPr>
        <p:spPr>
          <a:xfrm>
            <a:off x="6437121" y="2272785"/>
            <a:ext cx="1462723" cy="1462723"/>
          </a:xfrm>
          <a:prstGeom prst="ellipse">
            <a:avLst/>
          </a:prstGeom>
          <a:ln w="6350">
            <a:solidFill>
              <a:srgbClr val="003C71"/>
            </a:solidFill>
            <a:prstDash val="dash"/>
            <a:miter/>
          </a:ln>
        </p:spPr>
        <p:txBody>
          <a:bodyPr lIns="45719" rIns="45719" anchor="ctr"/>
          <a:lstStyle/>
          <a:p>
            <a:pPr algn="ctr">
              <a:defRPr>
                <a:solidFill>
                  <a:schemeClr val="accent2"/>
                </a:solidFill>
              </a:defRPr>
            </a:pPr>
            <a:endParaRPr/>
          </a:p>
        </p:txBody>
      </p:sp>
      <p:sp>
        <p:nvSpPr>
          <p:cNvPr id="22" name="Oval 26"/>
          <p:cNvSpPr/>
          <p:nvPr userDrawn="1"/>
        </p:nvSpPr>
        <p:spPr>
          <a:xfrm>
            <a:off x="6436668" y="4215885"/>
            <a:ext cx="1462723" cy="1462723"/>
          </a:xfrm>
          <a:prstGeom prst="ellipse">
            <a:avLst/>
          </a:prstGeom>
          <a:ln w="6350">
            <a:solidFill>
              <a:srgbClr val="003C71"/>
            </a:solidFill>
            <a:prstDash val="dash"/>
            <a:miter/>
          </a:ln>
        </p:spPr>
        <p:txBody>
          <a:bodyPr lIns="45719" rIns="45719" anchor="ctr"/>
          <a:lstStyle/>
          <a:p>
            <a:pPr algn="ctr">
              <a:defRPr>
                <a:solidFill>
                  <a:schemeClr val="accent2"/>
                </a:solidFill>
              </a:defRPr>
            </a:pPr>
            <a:endParaRPr/>
          </a:p>
        </p:txBody>
      </p:sp>
      <p:sp>
        <p:nvSpPr>
          <p:cNvPr id="29" name="Picture Placeholder 35"/>
          <p:cNvSpPr>
            <a:spLocks noGrp="1"/>
          </p:cNvSpPr>
          <p:nvPr>
            <p:ph type="pic" sz="quarter" idx="10" hasCustomPrompt="1"/>
          </p:nvPr>
        </p:nvSpPr>
        <p:spPr>
          <a:xfrm>
            <a:off x="975051" y="2367685"/>
            <a:ext cx="1246573" cy="1270972"/>
          </a:xfrm>
          <a:prstGeom prst="ellipse">
            <a:avLst/>
          </a:prstGeom>
        </p:spPr>
        <p:txBody>
          <a:bodyPr/>
          <a:lstStyle>
            <a:lvl1pPr>
              <a:defRPr sz="1200"/>
            </a:lvl1pPr>
          </a:lstStyle>
          <a:p>
            <a:r>
              <a:rPr lang="en-US" dirty="0"/>
              <a:t>Drag photo or click icon to add picture</a:t>
            </a:r>
          </a:p>
        </p:txBody>
      </p:sp>
      <p:sp>
        <p:nvSpPr>
          <p:cNvPr id="30" name="Picture Placeholder 35"/>
          <p:cNvSpPr>
            <a:spLocks noGrp="1"/>
          </p:cNvSpPr>
          <p:nvPr>
            <p:ph type="pic" sz="quarter" idx="11" hasCustomPrompt="1"/>
          </p:nvPr>
        </p:nvSpPr>
        <p:spPr>
          <a:xfrm>
            <a:off x="975051" y="4312737"/>
            <a:ext cx="1246573" cy="1270972"/>
          </a:xfrm>
          <a:prstGeom prst="ellipse">
            <a:avLst/>
          </a:prstGeom>
        </p:spPr>
        <p:txBody>
          <a:bodyPr/>
          <a:lstStyle>
            <a:lvl1pPr>
              <a:defRPr sz="1200"/>
            </a:lvl1pPr>
          </a:lstStyle>
          <a:p>
            <a:r>
              <a:rPr lang="en-US" dirty="0"/>
              <a:t>Drag photo or click icon to add picture</a:t>
            </a:r>
          </a:p>
        </p:txBody>
      </p:sp>
      <p:sp>
        <p:nvSpPr>
          <p:cNvPr id="31" name="Picture Placeholder 35"/>
          <p:cNvSpPr>
            <a:spLocks noGrp="1"/>
          </p:cNvSpPr>
          <p:nvPr>
            <p:ph type="pic" sz="quarter" idx="12" hasCustomPrompt="1"/>
          </p:nvPr>
        </p:nvSpPr>
        <p:spPr>
          <a:xfrm>
            <a:off x="6543820" y="2367685"/>
            <a:ext cx="1246573" cy="1270972"/>
          </a:xfrm>
          <a:prstGeom prst="ellipse">
            <a:avLst/>
          </a:prstGeom>
        </p:spPr>
        <p:txBody>
          <a:bodyPr/>
          <a:lstStyle>
            <a:lvl1pPr>
              <a:defRPr sz="1200"/>
            </a:lvl1pPr>
          </a:lstStyle>
          <a:p>
            <a:r>
              <a:rPr lang="en-US" dirty="0"/>
              <a:t>Drag photo or click icon to add picture</a:t>
            </a:r>
          </a:p>
        </p:txBody>
      </p:sp>
      <p:sp>
        <p:nvSpPr>
          <p:cNvPr id="32" name="Picture Placeholder 35"/>
          <p:cNvSpPr>
            <a:spLocks noGrp="1"/>
          </p:cNvSpPr>
          <p:nvPr>
            <p:ph type="pic" sz="quarter" idx="13" hasCustomPrompt="1"/>
          </p:nvPr>
        </p:nvSpPr>
        <p:spPr>
          <a:xfrm>
            <a:off x="6543819" y="4311760"/>
            <a:ext cx="1246573" cy="1270972"/>
          </a:xfrm>
          <a:prstGeom prst="ellipse">
            <a:avLst/>
          </a:prstGeom>
        </p:spPr>
        <p:txBody>
          <a:bodyPr/>
          <a:lstStyle>
            <a:lvl1pPr>
              <a:defRPr sz="1200"/>
            </a:lvl1pPr>
          </a:lstStyle>
          <a:p>
            <a:r>
              <a:rPr lang="en-US" dirty="0"/>
              <a:t>Drag photo or click icon to add picture</a:t>
            </a:r>
          </a:p>
        </p:txBody>
      </p:sp>
      <p:sp>
        <p:nvSpPr>
          <p:cNvPr id="33" name="Title 1"/>
          <p:cNvSpPr/>
          <p:nvPr userDrawn="1"/>
        </p:nvSpPr>
        <p:spPr>
          <a:xfrm>
            <a:off x="9960867" y="6357146"/>
            <a:ext cx="249382"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gn="r">
              <a:lnSpc>
                <a:spcPct val="90000"/>
              </a:lnSpc>
              <a:defRPr sz="1400" spc="200">
                <a:solidFill>
                  <a:schemeClr val="accent3"/>
                </a:solidFill>
                <a:latin typeface="Acherus Grotesque"/>
                <a:ea typeface="Acherus Grotesque"/>
                <a:cs typeface="Acherus Grotesque"/>
                <a:sym typeface="Acherus Grotesque"/>
              </a:defRPr>
            </a:pPr>
            <a:r>
              <a:rPr lang="en-US" sz="1200" dirty="0">
                <a:solidFill>
                  <a:schemeClr val="accent1"/>
                </a:solidFill>
              </a:rPr>
              <a:t>/</a:t>
            </a:r>
            <a:endParaRPr sz="1200" dirty="0">
              <a:solidFill>
                <a:schemeClr val="accent1"/>
              </a:solidFill>
            </a:endParaRPr>
          </a:p>
        </p:txBody>
      </p:sp>
      <p:sp>
        <p:nvSpPr>
          <p:cNvPr id="34" name="Title 1"/>
          <p:cNvSpPr/>
          <p:nvPr userDrawn="1"/>
        </p:nvSpPr>
        <p:spPr>
          <a:xfrm>
            <a:off x="9960867" y="6357146"/>
            <a:ext cx="249382"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gn="r">
              <a:lnSpc>
                <a:spcPct val="90000"/>
              </a:lnSpc>
              <a:defRPr sz="1400" spc="200">
                <a:solidFill>
                  <a:schemeClr val="accent3"/>
                </a:solidFill>
                <a:latin typeface="Acherus Grotesque"/>
                <a:ea typeface="Acherus Grotesque"/>
                <a:cs typeface="Acherus Grotesque"/>
                <a:sym typeface="Acherus Grotesque"/>
              </a:defRPr>
            </a:pPr>
            <a:r>
              <a:rPr lang="en-US" sz="1200" dirty="0">
                <a:solidFill>
                  <a:schemeClr val="accent1"/>
                </a:solidFill>
              </a:rPr>
              <a:t>/</a:t>
            </a:r>
            <a:endParaRPr sz="1200" dirty="0">
              <a:solidFill>
                <a:schemeClr val="accent1"/>
              </a:solidFill>
            </a:endParaRPr>
          </a:p>
        </p:txBody>
      </p:sp>
      <p:sp>
        <p:nvSpPr>
          <p:cNvPr id="35" name="Content Placeholder 51"/>
          <p:cNvSpPr>
            <a:spLocks noGrp="1"/>
          </p:cNvSpPr>
          <p:nvPr>
            <p:ph sz="quarter" idx="14" hasCustomPrompt="1"/>
          </p:nvPr>
        </p:nvSpPr>
        <p:spPr>
          <a:xfrm>
            <a:off x="10253113" y="6496767"/>
            <a:ext cx="2232233" cy="257174"/>
          </a:xfrm>
          <a:prstGeom prst="rect">
            <a:avLst/>
          </a:prstGeom>
        </p:spPr>
        <p:txBody>
          <a:bodyPr>
            <a:noAutofit/>
          </a:bodyPr>
          <a:lstStyle>
            <a:lvl1pPr marL="0" indent="0">
              <a:buFontTx/>
              <a:buNone/>
              <a:defRPr sz="1200" cap="all" spc="200" normalizeH="0" baseline="0">
                <a:latin typeface="Acherus Grotesque" charset="0"/>
              </a:defRPr>
            </a:lvl1pPr>
            <a:lvl2pPr marL="457200" indent="0">
              <a:buFontTx/>
              <a:buNone/>
              <a:defRPr sz="1400" cap="all" spc="200" normalizeH="0" baseline="0">
                <a:latin typeface="Acherus Grotesque" charset="0"/>
              </a:defRPr>
            </a:lvl2pPr>
            <a:lvl3pPr marL="914400" indent="0">
              <a:buFontTx/>
              <a:buNone/>
              <a:defRPr sz="1400" cap="all" spc="200" normalizeH="0" baseline="0">
                <a:latin typeface="Acherus Grotesque" charset="0"/>
              </a:defRPr>
            </a:lvl3pPr>
            <a:lvl4pPr marL="1371600" indent="0">
              <a:buFontTx/>
              <a:buNone/>
              <a:defRPr sz="1400" cap="all" spc="200" normalizeH="0" baseline="0">
                <a:latin typeface="Acherus Grotesque" charset="0"/>
              </a:defRPr>
            </a:lvl4pPr>
            <a:lvl5pPr marL="1828800" indent="0">
              <a:buFontTx/>
              <a:buNone/>
              <a:defRPr sz="1400" cap="all" spc="200" normalizeH="0" baseline="0">
                <a:latin typeface="Acherus Grotesque" charset="0"/>
              </a:defRPr>
            </a:lvl5pPr>
          </a:lstStyle>
          <a:p>
            <a:pPr lvl="0"/>
            <a:r>
              <a:rPr lang="en-US" dirty="0"/>
              <a:t>Section title</a:t>
            </a:r>
          </a:p>
        </p:txBody>
      </p:sp>
      <p:sp>
        <p:nvSpPr>
          <p:cNvPr id="36" name="Content Placeholder 51"/>
          <p:cNvSpPr>
            <a:spLocks noGrp="1"/>
          </p:cNvSpPr>
          <p:nvPr>
            <p:ph sz="quarter" idx="15" hasCustomPrompt="1"/>
          </p:nvPr>
        </p:nvSpPr>
        <p:spPr>
          <a:xfrm>
            <a:off x="9234853" y="6496767"/>
            <a:ext cx="765926" cy="261221"/>
          </a:xfrm>
          <a:prstGeom prst="rect">
            <a:avLst/>
          </a:prstGeom>
        </p:spPr>
        <p:txBody>
          <a:bodyPr>
            <a:noAutofit/>
          </a:bodyPr>
          <a:lstStyle>
            <a:lvl1pPr marL="0" indent="0" algn="r">
              <a:buFontTx/>
              <a:buNone/>
              <a:defRPr sz="1200" cap="all" spc="200" normalizeH="0" baseline="0">
                <a:solidFill>
                  <a:schemeClr val="bg2">
                    <a:lumMod val="40000"/>
                    <a:lumOff val="60000"/>
                  </a:schemeClr>
                </a:solidFill>
                <a:latin typeface="Acherus Grotesque" charset="0"/>
              </a:defRPr>
            </a:lvl1pPr>
            <a:lvl2pPr marL="457200" indent="0">
              <a:buFontTx/>
              <a:buNone/>
              <a:defRPr sz="1400" cap="all" spc="200" normalizeH="0" baseline="0">
                <a:latin typeface="Acherus Grotesque" charset="0"/>
              </a:defRPr>
            </a:lvl2pPr>
            <a:lvl3pPr marL="914400" indent="0">
              <a:buFontTx/>
              <a:buNone/>
              <a:defRPr sz="1400" cap="all" spc="200" normalizeH="0" baseline="0">
                <a:latin typeface="Acherus Grotesque" charset="0"/>
              </a:defRPr>
            </a:lvl3pPr>
            <a:lvl4pPr marL="1371600" indent="0">
              <a:buFontTx/>
              <a:buNone/>
              <a:defRPr sz="1400" cap="all" spc="200" normalizeH="0" baseline="0">
                <a:latin typeface="Acherus Grotesque" charset="0"/>
              </a:defRPr>
            </a:lvl4pPr>
            <a:lvl5pPr marL="1828800" indent="0">
              <a:buFontTx/>
              <a:buNone/>
              <a:defRPr sz="1400" cap="all" spc="200" normalizeH="0" baseline="0">
                <a:latin typeface="Acherus Grotesque" charset="0"/>
              </a:defRPr>
            </a:lvl5pPr>
          </a:lstStyle>
          <a:p>
            <a:pPr lvl="0"/>
            <a:r>
              <a:rPr lang="en-US" dirty="0"/>
              <a:t>01</a:t>
            </a:r>
          </a:p>
        </p:txBody>
      </p:sp>
    </p:spTree>
    <p:extLst>
      <p:ext uri="{BB962C8B-B14F-4D97-AF65-F5344CB8AC3E}">
        <p14:creationId xmlns:p14="http://schemas.microsoft.com/office/powerpoint/2010/main" val="1085429753"/>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Straight Connector 16"/>
          <p:cNvSpPr/>
          <p:nvPr userDrawn="1"/>
        </p:nvSpPr>
        <p:spPr>
          <a:xfrm flipH="1">
            <a:off x="256036" y="-948749"/>
            <a:ext cx="1" cy="7902489"/>
          </a:xfrm>
          <a:prstGeom prst="line">
            <a:avLst/>
          </a:prstGeom>
          <a:ln>
            <a:solidFill>
              <a:schemeClr val="accent5"/>
            </a:solidFill>
            <a:prstDash val="dash"/>
            <a:miter/>
          </a:ln>
        </p:spPr>
        <p:txBody>
          <a:bodyPr lIns="45719" rIns="45719"/>
          <a:lstStyle/>
          <a:p>
            <a:endParaRPr/>
          </a:p>
        </p:txBody>
      </p:sp>
      <p:sp>
        <p:nvSpPr>
          <p:cNvPr id="11" name="Picture Placeholder 10"/>
          <p:cNvSpPr>
            <a:spLocks noGrp="1"/>
          </p:cNvSpPr>
          <p:nvPr>
            <p:ph type="pic" sz="quarter" idx="10" hasCustomPrompt="1"/>
          </p:nvPr>
        </p:nvSpPr>
        <p:spPr>
          <a:xfrm>
            <a:off x="19059" y="0"/>
            <a:ext cx="6124565" cy="6858000"/>
          </a:xfrm>
          <a:prstGeom prst="rect">
            <a:avLst/>
          </a:prstGeom>
        </p:spPr>
        <p:txBody>
          <a:bodyPr/>
          <a:lstStyle/>
          <a:p>
            <a:r>
              <a:rPr lang="en-US" dirty="0"/>
              <a:t>Drag photo or click icon to add picture</a:t>
            </a:r>
          </a:p>
        </p:txBody>
      </p:sp>
    </p:spTree>
    <p:extLst>
      <p:ext uri="{BB962C8B-B14F-4D97-AF65-F5344CB8AC3E}">
        <p14:creationId xmlns:p14="http://schemas.microsoft.com/office/powerpoint/2010/main" val="38572793"/>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ight side photo">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6067435" y="0"/>
            <a:ext cx="6124565" cy="6858000"/>
          </a:xfrm>
          <a:prstGeom prst="rect">
            <a:avLst/>
          </a:prstGeom>
        </p:spPr>
        <p:txBody>
          <a:bodyPr/>
          <a:lstStyle/>
          <a:p>
            <a:r>
              <a:rPr lang="en-US" dirty="0"/>
              <a:t>Drag photo or click icon to add picture</a:t>
            </a:r>
          </a:p>
        </p:txBody>
      </p:sp>
    </p:spTree>
    <p:extLst>
      <p:ext uri="{BB962C8B-B14F-4D97-AF65-F5344CB8AC3E}">
        <p14:creationId xmlns:p14="http://schemas.microsoft.com/office/powerpoint/2010/main" val="152844938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ears graphic (grey)">
    <p:spTree>
      <p:nvGrpSpPr>
        <p:cNvPr id="1" name=""/>
        <p:cNvGrpSpPr/>
        <p:nvPr/>
      </p:nvGrpSpPr>
      <p:grpSpPr>
        <a:xfrm>
          <a:off x="0" y="0"/>
          <a:ext cx="0" cy="0"/>
          <a:chOff x="0" y="0"/>
          <a:chExt cx="0" cy="0"/>
        </a:xfrm>
      </p:grpSpPr>
      <p:sp>
        <p:nvSpPr>
          <p:cNvPr id="16" name="Rectangle"/>
          <p:cNvSpPr/>
          <p:nvPr userDrawn="1"/>
        </p:nvSpPr>
        <p:spPr>
          <a:xfrm>
            <a:off x="-1" y="0"/>
            <a:ext cx="5095261" cy="6879154"/>
          </a:xfrm>
          <a:prstGeom prst="rect">
            <a:avLst/>
          </a:prstGeom>
          <a:solidFill>
            <a:schemeClr val="accent3">
              <a:lumMod val="20000"/>
              <a:lumOff val="80000"/>
            </a:schemeClr>
          </a:solidFill>
          <a:ln w="12700">
            <a:miter lim="400000"/>
          </a:ln>
        </p:spPr>
        <p:txBody>
          <a:bodyPr lIns="45719" rIns="45719" anchor="ctr"/>
          <a:lstStyle/>
          <a:p>
            <a:pPr>
              <a:defRPr>
                <a:solidFill>
                  <a:schemeClr val="accent2"/>
                </a:solidFill>
              </a:defRPr>
            </a:pPr>
            <a:endParaRPr/>
          </a:p>
        </p:txBody>
      </p:sp>
      <p:sp>
        <p:nvSpPr>
          <p:cNvPr id="7" name="Text Placeholder 6"/>
          <p:cNvSpPr>
            <a:spLocks noGrp="1"/>
          </p:cNvSpPr>
          <p:nvPr>
            <p:ph type="body" sz="quarter" idx="10" hasCustomPrompt="1"/>
          </p:nvPr>
        </p:nvSpPr>
        <p:spPr>
          <a:xfrm>
            <a:off x="895901" y="1512227"/>
            <a:ext cx="3714750" cy="642938"/>
          </a:xfrm>
          <a:prstGeom prst="rect">
            <a:avLst/>
          </a:prstGeom>
        </p:spPr>
        <p:txBody>
          <a:bodyPr>
            <a:noAutofit/>
          </a:bodyPr>
          <a:lstStyle>
            <a:lvl1pPr marL="0" marR="0" indent="0" algn="l" defTabSz="914400" rtl="0" fontAlgn="auto" latinLnBrk="0" hangingPunct="0">
              <a:lnSpc>
                <a:spcPts val="2100"/>
              </a:lnSpc>
              <a:spcBef>
                <a:spcPts val="0"/>
              </a:spcBef>
              <a:spcAft>
                <a:spcPts val="0"/>
              </a:spcAft>
              <a:buClrTx/>
              <a:buSzTx/>
              <a:buFontTx/>
              <a:buNone/>
              <a:tabLst/>
              <a:defRPr kumimoji="0" lang="en-US" sz="1400" b="0" i="0" u="none" strike="noStrike" cap="all" spc="200" normalizeH="0" baseline="0" dirty="0" smtClean="0">
                <a:ln>
                  <a:noFill/>
                </a:ln>
                <a:solidFill>
                  <a:schemeClr val="accent1"/>
                </a:solidFill>
                <a:effectLst/>
                <a:uFillTx/>
                <a:latin typeface="Acherus Grotesque"/>
                <a:ea typeface="Acherus Grotesque"/>
                <a:cs typeface="Acherus Grotesque"/>
                <a:sym typeface="Acherus Grotesque"/>
              </a:defRPr>
            </a:lvl1pPr>
            <a:lvl2pPr marL="0" marR="0" indent="0" algn="l" defTabSz="914400" rtl="0" fontAlgn="auto" latinLnBrk="0" hangingPunct="0">
              <a:lnSpc>
                <a:spcPts val="2100"/>
              </a:lnSpc>
              <a:spcBef>
                <a:spcPts val="0"/>
              </a:spcBef>
              <a:spcAft>
                <a:spcPts val="0"/>
              </a:spcAft>
              <a:buClrTx/>
              <a:buSzTx/>
              <a:buFontTx/>
              <a:buNone/>
              <a:tabLst/>
              <a:defRPr kumimoji="0" lang="en-US" sz="1400" b="0" i="0" u="none" strike="noStrike" cap="none" spc="200" normalizeH="0" baseline="0" dirty="0" smtClean="0">
                <a:ln>
                  <a:noFill/>
                </a:ln>
                <a:solidFill>
                  <a:schemeClr val="accent1"/>
                </a:solidFill>
                <a:effectLst/>
                <a:uFillTx/>
                <a:latin typeface="Acherus Grotesque"/>
                <a:ea typeface="Acherus Grotesque"/>
                <a:cs typeface="Acherus Grotesque"/>
                <a:sym typeface="Acherus Grotesque"/>
              </a:defRPr>
            </a:lvl2pPr>
            <a:lvl3pPr marL="0" marR="0" indent="0" algn="l" defTabSz="914400" rtl="0" fontAlgn="auto" latinLnBrk="0" hangingPunct="0">
              <a:lnSpc>
                <a:spcPts val="2100"/>
              </a:lnSpc>
              <a:spcBef>
                <a:spcPts val="0"/>
              </a:spcBef>
              <a:spcAft>
                <a:spcPts val="0"/>
              </a:spcAft>
              <a:buClrTx/>
              <a:buSzTx/>
              <a:buFontTx/>
              <a:buNone/>
              <a:tabLst/>
              <a:defRPr kumimoji="0" lang="en-US" sz="1400" b="0" i="0" u="none" strike="noStrike" cap="none" spc="200" normalizeH="0" baseline="0" dirty="0" smtClean="0">
                <a:ln>
                  <a:noFill/>
                </a:ln>
                <a:solidFill>
                  <a:schemeClr val="accent1"/>
                </a:solidFill>
                <a:effectLst/>
                <a:uFillTx/>
                <a:latin typeface="Acherus Grotesque"/>
                <a:ea typeface="Acherus Grotesque"/>
                <a:cs typeface="Acherus Grotesque"/>
                <a:sym typeface="Acherus Grotesque"/>
              </a:defRPr>
            </a:lvl3pPr>
            <a:lvl4pPr marL="0" marR="0" indent="0" algn="l" defTabSz="914400" rtl="0" fontAlgn="auto" latinLnBrk="0" hangingPunct="0">
              <a:lnSpc>
                <a:spcPts val="2100"/>
              </a:lnSpc>
              <a:spcBef>
                <a:spcPts val="0"/>
              </a:spcBef>
              <a:spcAft>
                <a:spcPts val="0"/>
              </a:spcAft>
              <a:buClrTx/>
              <a:buSzTx/>
              <a:buFontTx/>
              <a:buNone/>
              <a:tabLst/>
              <a:defRPr kumimoji="0" lang="en-US" sz="1400" b="0" i="0" u="none" strike="noStrike" cap="none" spc="200" normalizeH="0" baseline="0" dirty="0" smtClean="0">
                <a:ln>
                  <a:noFill/>
                </a:ln>
                <a:solidFill>
                  <a:schemeClr val="accent1"/>
                </a:solidFill>
                <a:effectLst/>
                <a:uFillTx/>
                <a:latin typeface="Acherus Grotesque"/>
                <a:ea typeface="Acherus Grotesque"/>
                <a:cs typeface="Acherus Grotesque"/>
                <a:sym typeface="Acherus Grotesque"/>
              </a:defRPr>
            </a:lvl4pPr>
            <a:lvl5pPr marL="0" marR="0" indent="0" algn="l" defTabSz="914400" rtl="0" fontAlgn="auto" latinLnBrk="0" hangingPunct="0">
              <a:lnSpc>
                <a:spcPts val="2100"/>
              </a:lnSpc>
              <a:spcBef>
                <a:spcPts val="0"/>
              </a:spcBef>
              <a:spcAft>
                <a:spcPts val="0"/>
              </a:spcAft>
              <a:buClrTx/>
              <a:buSzTx/>
              <a:buFontTx/>
              <a:buNone/>
              <a:tabLst/>
              <a:defRPr kumimoji="0" lang="en-US" sz="1400" b="0" i="0" u="none" strike="noStrike" cap="none" spc="200" normalizeH="0" baseline="0" dirty="0">
                <a:ln>
                  <a:noFill/>
                </a:ln>
                <a:solidFill>
                  <a:schemeClr val="accent1"/>
                </a:solidFill>
                <a:effectLst/>
                <a:uFillTx/>
                <a:latin typeface="Acherus Grotesque"/>
                <a:ea typeface="Acherus Grotesque"/>
                <a:cs typeface="Acherus Grotesque"/>
                <a:sym typeface="Acherus Grotesque"/>
              </a:defRPr>
            </a:lvl5pPr>
          </a:lstStyle>
          <a:p>
            <a:pPr lvl="0"/>
            <a:r>
              <a:rPr lang="en-US" dirty="0"/>
              <a:t>Place </a:t>
            </a:r>
            <a:r>
              <a:rPr lang="en-US"/>
              <a:t>a short header sentence here</a:t>
            </a:r>
            <a:endParaRPr lang="en-US" dirty="0"/>
          </a:p>
        </p:txBody>
      </p:sp>
      <p:sp>
        <p:nvSpPr>
          <p:cNvPr id="9" name="Content Placeholder 8"/>
          <p:cNvSpPr>
            <a:spLocks noGrp="1"/>
          </p:cNvSpPr>
          <p:nvPr>
            <p:ph sz="quarter" idx="11" hasCustomPrompt="1"/>
          </p:nvPr>
        </p:nvSpPr>
        <p:spPr>
          <a:xfrm>
            <a:off x="895901" y="2155165"/>
            <a:ext cx="2800350" cy="3643312"/>
          </a:xfrm>
          <a:prstGeom prst="rect">
            <a:avLst/>
          </a:prstGeom>
        </p:spPr>
        <p:txBody>
          <a:bodyPr/>
          <a:lstStyle>
            <a:lvl1pPr marL="0" marR="0" indent="0" algn="l" defTabSz="914400" rtl="0" fontAlgn="auto" latinLnBrk="0" hangingPunct="0">
              <a:lnSpc>
                <a:spcPts val="1800"/>
              </a:lnSpc>
              <a:spcBef>
                <a:spcPts val="0"/>
              </a:spcBef>
              <a:spcAft>
                <a:spcPts val="0"/>
              </a:spcAft>
              <a:buClrTx/>
              <a:buSzTx/>
              <a:buFontTx/>
              <a:buNone/>
              <a:tabLst/>
              <a:defRPr kumimoji="0" lang="en-US" sz="1200" b="0" i="0" u="none" strike="noStrike" kern="1200" cap="none" spc="0" normalizeH="0" baseline="0" smtClean="0">
                <a:ln>
                  <a:noFill/>
                </a:ln>
                <a:solidFill>
                  <a:srgbClr val="585C5E"/>
                </a:solidFill>
                <a:effectLst/>
                <a:uFillTx/>
                <a:latin typeface="Crimson Text Roman"/>
                <a:ea typeface="Crimson Text Roman"/>
                <a:cs typeface="Crimson Text Roman"/>
                <a:sym typeface="Crimson Text Roman"/>
              </a:defRPr>
            </a:lvl1pPr>
            <a:lvl2pPr marL="0" marR="0" indent="0" algn="l" defTabSz="914400" rtl="0" fontAlgn="auto" latinLnBrk="0" hangingPunct="0">
              <a:lnSpc>
                <a:spcPts val="1800"/>
              </a:lnSpc>
              <a:spcBef>
                <a:spcPts val="0"/>
              </a:spcBef>
              <a:spcAft>
                <a:spcPts val="0"/>
              </a:spcAft>
              <a:buClrTx/>
              <a:buSzTx/>
              <a:buFontTx/>
              <a:buNone/>
              <a:tabLst/>
              <a:defRPr kumimoji="0" lang="en-US" sz="1200" b="0" i="0" u="none" strike="noStrike" kern="1200" cap="none" spc="0" normalizeH="0" baseline="0" smtClean="0">
                <a:ln>
                  <a:noFill/>
                </a:ln>
                <a:solidFill>
                  <a:srgbClr val="585C5E"/>
                </a:solidFill>
                <a:effectLst/>
                <a:uFillTx/>
                <a:latin typeface="Crimson Text Roman"/>
                <a:ea typeface="Crimson Text Roman"/>
                <a:cs typeface="Crimson Text Roman"/>
                <a:sym typeface="Crimson Text Roman"/>
              </a:defRPr>
            </a:lvl2pPr>
            <a:lvl3pPr marL="0" marR="0" indent="0" algn="l" defTabSz="914400" rtl="0" fontAlgn="auto" latinLnBrk="0" hangingPunct="0">
              <a:lnSpc>
                <a:spcPts val="1800"/>
              </a:lnSpc>
              <a:spcBef>
                <a:spcPts val="0"/>
              </a:spcBef>
              <a:spcAft>
                <a:spcPts val="0"/>
              </a:spcAft>
              <a:buClrTx/>
              <a:buSzTx/>
              <a:buFontTx/>
              <a:buNone/>
              <a:tabLst/>
              <a:defRPr kumimoji="0" lang="en-US" sz="1200" b="0" i="0" u="none" strike="noStrike" kern="1200" cap="none" spc="0" normalizeH="0" baseline="0" smtClean="0">
                <a:ln>
                  <a:noFill/>
                </a:ln>
                <a:solidFill>
                  <a:srgbClr val="585C5E"/>
                </a:solidFill>
                <a:effectLst/>
                <a:uFillTx/>
                <a:latin typeface="Crimson Text Roman"/>
                <a:ea typeface="Crimson Text Roman"/>
                <a:cs typeface="Crimson Text Roman"/>
                <a:sym typeface="Crimson Text Roman"/>
              </a:defRPr>
            </a:lvl3pPr>
            <a:lvl4pPr marL="0" marR="0" indent="0" algn="l" defTabSz="914400" rtl="0" fontAlgn="auto" latinLnBrk="0" hangingPunct="0">
              <a:lnSpc>
                <a:spcPts val="1800"/>
              </a:lnSpc>
              <a:spcBef>
                <a:spcPts val="0"/>
              </a:spcBef>
              <a:spcAft>
                <a:spcPts val="0"/>
              </a:spcAft>
              <a:buClrTx/>
              <a:buSzTx/>
              <a:buFontTx/>
              <a:buNone/>
              <a:tabLst/>
              <a:defRPr kumimoji="0" lang="en-US" sz="1200" b="0" i="0" u="none" strike="noStrike" kern="1200" cap="none" spc="0" normalizeH="0" baseline="0" smtClean="0">
                <a:ln>
                  <a:noFill/>
                </a:ln>
                <a:solidFill>
                  <a:srgbClr val="585C5E"/>
                </a:solidFill>
                <a:effectLst/>
                <a:uFillTx/>
                <a:latin typeface="Crimson Text Roman"/>
                <a:ea typeface="Crimson Text Roman"/>
                <a:cs typeface="Crimson Text Roman"/>
                <a:sym typeface="Crimson Text Roman"/>
              </a:defRPr>
            </a:lvl4pPr>
          </a:lstStyle>
          <a:p>
            <a:pPr>
              <a:lnSpc>
                <a:spcPts val="1800"/>
              </a:lnSpc>
            </a:pPr>
            <a:r>
              <a:rPr lang="en-US" kern="1200" dirty="0" err="1"/>
              <a:t>Lorem</a:t>
            </a:r>
            <a:r>
              <a:rPr lang="en-US" kern="1200" dirty="0"/>
              <a:t> </a:t>
            </a:r>
            <a:r>
              <a:rPr lang="en-US" kern="1200" dirty="0" err="1"/>
              <a:t>ipsum</a:t>
            </a:r>
            <a:r>
              <a:rPr lang="en-US" kern="1200" dirty="0"/>
              <a:t> dolor sit </a:t>
            </a:r>
            <a:r>
              <a:rPr lang="en-US" kern="1200" dirty="0" err="1"/>
              <a:t>amet</a:t>
            </a:r>
            <a:r>
              <a:rPr lang="en-US" kern="1200" dirty="0"/>
              <a:t>, </a:t>
            </a:r>
            <a:r>
              <a:rPr lang="en-US" kern="1200" dirty="0" err="1"/>
              <a:t>consectetuer</a:t>
            </a:r>
            <a:r>
              <a:rPr lang="en-US" kern="1200" dirty="0"/>
              <a:t> </a:t>
            </a:r>
            <a:r>
              <a:rPr lang="en-US" kern="1200" dirty="0" err="1"/>
              <a:t>adipiscing</a:t>
            </a:r>
            <a:r>
              <a:rPr lang="en-US" kern="1200" dirty="0"/>
              <a:t> </a:t>
            </a:r>
            <a:r>
              <a:rPr lang="en-US" kern="1200" dirty="0" err="1"/>
              <a:t>elit</a:t>
            </a:r>
            <a:r>
              <a:rPr lang="en-US" kern="1200" dirty="0"/>
              <a:t>, </a:t>
            </a:r>
            <a:r>
              <a:rPr lang="en-US" kern="1200" dirty="0" err="1"/>
              <a:t>sed</a:t>
            </a:r>
            <a:r>
              <a:rPr lang="en-US" kern="1200" dirty="0"/>
              <a:t> </a:t>
            </a:r>
            <a:r>
              <a:rPr lang="en-US" kern="1200" dirty="0" err="1"/>
              <a:t>diam</a:t>
            </a:r>
            <a:r>
              <a:rPr lang="en-US" kern="1200" dirty="0"/>
              <a:t> </a:t>
            </a:r>
            <a:r>
              <a:rPr lang="en-US" kern="1200" dirty="0" err="1"/>
              <a:t>nonummy</a:t>
            </a:r>
            <a:r>
              <a:rPr lang="en-US" kern="1200" dirty="0"/>
              <a:t> </a:t>
            </a:r>
            <a:r>
              <a:rPr lang="en-US" kern="1200" dirty="0" err="1"/>
              <a:t>nibh</a:t>
            </a:r>
            <a:r>
              <a:rPr lang="en-US" kern="1200" dirty="0"/>
              <a:t> </a:t>
            </a:r>
            <a:r>
              <a:rPr lang="en-US" kern="1200" dirty="0" err="1"/>
              <a:t>euismod</a:t>
            </a:r>
            <a:r>
              <a:rPr lang="en-US" kern="1200" dirty="0"/>
              <a:t> </a:t>
            </a:r>
            <a:r>
              <a:rPr lang="en-US" kern="1200" dirty="0" err="1"/>
              <a:t>tincidunt</a:t>
            </a:r>
            <a:r>
              <a:rPr lang="en-US" kern="1200" dirty="0"/>
              <a:t> </a:t>
            </a:r>
            <a:r>
              <a:rPr lang="en-US" kern="1200" dirty="0" err="1"/>
              <a:t>ut</a:t>
            </a:r>
            <a:r>
              <a:rPr lang="en-US" kern="1200" dirty="0"/>
              <a:t> </a:t>
            </a:r>
            <a:r>
              <a:rPr lang="en-US" kern="1200" dirty="0" err="1"/>
              <a:t>laoreet</a:t>
            </a:r>
            <a:r>
              <a:rPr lang="en-US" kern="1200" dirty="0"/>
              <a:t> </a:t>
            </a:r>
            <a:r>
              <a:rPr lang="en-US" kern="1200" dirty="0" err="1"/>
              <a:t>dolore</a:t>
            </a:r>
            <a:r>
              <a:rPr lang="en-US" kern="1200" dirty="0"/>
              <a:t> magna </a:t>
            </a:r>
            <a:r>
              <a:rPr lang="en-US" kern="1200" dirty="0" err="1"/>
              <a:t>aliquam</a:t>
            </a:r>
            <a:r>
              <a:rPr lang="en-US" kern="1200" dirty="0"/>
              <a:t> </a:t>
            </a:r>
            <a:r>
              <a:rPr lang="en-US" kern="1200" dirty="0" err="1"/>
              <a:t>erat</a:t>
            </a:r>
            <a:r>
              <a:rPr lang="en-US" kern="1200" dirty="0"/>
              <a:t> </a:t>
            </a:r>
            <a:r>
              <a:rPr lang="en-US" kern="1200" dirty="0" err="1"/>
              <a:t>volutpat</a:t>
            </a:r>
            <a:r>
              <a:rPr lang="en-US" kern="1200" dirty="0"/>
              <a:t>. </a:t>
            </a:r>
            <a:r>
              <a:rPr lang="en-US" kern="1200" dirty="0" err="1"/>
              <a:t>Ut</a:t>
            </a:r>
            <a:r>
              <a:rPr lang="en-US" kern="1200" dirty="0"/>
              <a:t> </a:t>
            </a:r>
            <a:r>
              <a:rPr lang="en-US" kern="1200" dirty="0" err="1"/>
              <a:t>wisi</a:t>
            </a:r>
            <a:r>
              <a:rPr lang="en-US" kern="1200" dirty="0"/>
              <a:t> </a:t>
            </a:r>
            <a:r>
              <a:rPr lang="en-US" kern="1200" dirty="0" err="1"/>
              <a:t>enim</a:t>
            </a:r>
            <a:r>
              <a:rPr lang="en-US" kern="1200" dirty="0"/>
              <a:t> ad minim </a:t>
            </a:r>
            <a:r>
              <a:rPr lang="en-US" kern="1200" dirty="0" err="1"/>
              <a:t>veniam</a:t>
            </a:r>
            <a:r>
              <a:rPr lang="en-US" kern="1200" dirty="0"/>
              <a:t>, </a:t>
            </a:r>
            <a:r>
              <a:rPr lang="en-US" kern="1200" dirty="0" err="1"/>
              <a:t>quis</a:t>
            </a:r>
            <a:r>
              <a:rPr lang="en-US" kern="1200" dirty="0"/>
              <a:t> </a:t>
            </a:r>
            <a:r>
              <a:rPr lang="en-US" kern="1200" dirty="0" err="1"/>
              <a:t>nostrud</a:t>
            </a:r>
            <a:r>
              <a:rPr lang="en-US" kern="1200" dirty="0"/>
              <a:t> </a:t>
            </a:r>
            <a:r>
              <a:rPr lang="en-US" kern="1200" dirty="0" err="1"/>
              <a:t>exerci</a:t>
            </a:r>
            <a:r>
              <a:rPr lang="en-US" kern="1200" dirty="0"/>
              <a:t> </a:t>
            </a:r>
            <a:r>
              <a:rPr lang="en-US" kern="1200" dirty="0" err="1"/>
              <a:t>tation</a:t>
            </a:r>
            <a:r>
              <a:rPr lang="en-US" kern="1200" dirty="0"/>
              <a:t> </a:t>
            </a:r>
            <a:r>
              <a:rPr lang="en-US" kern="1200" dirty="0" err="1"/>
              <a:t>ullamcorper</a:t>
            </a:r>
            <a:r>
              <a:rPr lang="en-US" kern="1200" dirty="0"/>
              <a:t> </a:t>
            </a:r>
            <a:r>
              <a:rPr lang="en-US" kern="1200" dirty="0" err="1"/>
              <a:t>suscipit</a:t>
            </a:r>
            <a:r>
              <a:rPr lang="en-US" kern="1200" dirty="0"/>
              <a:t> </a:t>
            </a:r>
            <a:r>
              <a:rPr lang="en-US" kern="1200" dirty="0" err="1"/>
              <a:t>lobortis</a:t>
            </a:r>
            <a:r>
              <a:rPr lang="en-US" kern="1200" dirty="0"/>
              <a:t> </a:t>
            </a:r>
            <a:r>
              <a:rPr lang="en-US" kern="1200" dirty="0" err="1"/>
              <a:t>nisl</a:t>
            </a:r>
            <a:r>
              <a:rPr lang="en-US" kern="1200" dirty="0"/>
              <a:t> </a:t>
            </a:r>
            <a:r>
              <a:rPr lang="en-US" kern="1200" dirty="0" err="1"/>
              <a:t>ut</a:t>
            </a:r>
            <a:r>
              <a:rPr lang="en-US" kern="1200" dirty="0"/>
              <a:t> </a:t>
            </a:r>
            <a:r>
              <a:rPr lang="en-US" kern="1200" dirty="0" err="1"/>
              <a:t>aliquip</a:t>
            </a:r>
            <a:r>
              <a:rPr lang="en-US" kern="1200" dirty="0"/>
              <a:t> ex </a:t>
            </a:r>
            <a:r>
              <a:rPr lang="en-US" kern="1200" dirty="0" err="1"/>
              <a:t>ea</a:t>
            </a:r>
            <a:r>
              <a:rPr lang="en-US" kern="1200" dirty="0"/>
              <a:t> </a:t>
            </a:r>
            <a:r>
              <a:rPr lang="en-US" kern="1200" dirty="0" err="1"/>
              <a:t>commodo</a:t>
            </a:r>
            <a:r>
              <a:rPr lang="en-US" kern="1200" dirty="0"/>
              <a:t> </a:t>
            </a:r>
            <a:r>
              <a:rPr lang="en-US" kern="1200" dirty="0" err="1"/>
              <a:t>consequat</a:t>
            </a:r>
            <a:r>
              <a:rPr lang="en-US" kern="1200" dirty="0"/>
              <a:t>. </a:t>
            </a:r>
            <a:r>
              <a:rPr lang="en-US" kern="1200" dirty="0" err="1"/>
              <a:t>Duis</a:t>
            </a:r>
            <a:r>
              <a:rPr lang="en-US" kern="1200" dirty="0"/>
              <a:t> </a:t>
            </a:r>
            <a:r>
              <a:rPr lang="en-US" kern="1200" dirty="0" err="1"/>
              <a:t>autem</a:t>
            </a:r>
            <a:r>
              <a:rPr lang="en-US" kern="1200" dirty="0"/>
              <a:t> </a:t>
            </a:r>
            <a:r>
              <a:rPr lang="en-US" kern="1200" dirty="0" err="1"/>
              <a:t>vel</a:t>
            </a:r>
            <a:r>
              <a:rPr lang="en-US" kern="1200" dirty="0"/>
              <a:t> </a:t>
            </a:r>
            <a:r>
              <a:rPr lang="en-US" kern="1200" dirty="0" err="1"/>
              <a:t>eum</a:t>
            </a:r>
            <a:r>
              <a:rPr lang="en-US" kern="1200" dirty="0"/>
              <a:t> </a:t>
            </a:r>
            <a:r>
              <a:rPr lang="en-US" kern="1200" dirty="0" err="1"/>
              <a:t>iriure</a:t>
            </a:r>
            <a:r>
              <a:rPr lang="en-US" kern="1200" dirty="0"/>
              <a:t> dolor in </a:t>
            </a:r>
            <a:r>
              <a:rPr lang="en-US" kern="1200" dirty="0" err="1"/>
              <a:t>hendrerit</a:t>
            </a:r>
            <a:r>
              <a:rPr lang="en-US" kern="1200" dirty="0"/>
              <a:t> in </a:t>
            </a:r>
            <a:r>
              <a:rPr lang="en-US" kern="1200" dirty="0" err="1"/>
              <a:t>vulputate</a:t>
            </a:r>
            <a:r>
              <a:rPr lang="en-US" kern="1200" dirty="0"/>
              <a:t> </a:t>
            </a:r>
            <a:r>
              <a:rPr lang="en-US" kern="1200" dirty="0" err="1"/>
              <a:t>velit</a:t>
            </a:r>
            <a:r>
              <a:rPr lang="en-US" kern="1200" dirty="0"/>
              <a:t> </a:t>
            </a:r>
            <a:r>
              <a:rPr lang="en-US" kern="1200" dirty="0" err="1"/>
              <a:t>esse</a:t>
            </a:r>
            <a:r>
              <a:rPr lang="en-US" kern="1200" dirty="0"/>
              <a:t> </a:t>
            </a:r>
            <a:r>
              <a:rPr lang="en-US" kern="1200" dirty="0" err="1"/>
              <a:t>molestie</a:t>
            </a:r>
            <a:r>
              <a:rPr lang="en-US" kern="1200" dirty="0"/>
              <a:t> </a:t>
            </a:r>
            <a:r>
              <a:rPr lang="en-US" kern="1200" dirty="0" err="1"/>
              <a:t>consequat</a:t>
            </a:r>
            <a:r>
              <a:rPr lang="en-US" kern="1200" dirty="0"/>
              <a:t>, </a:t>
            </a:r>
            <a:r>
              <a:rPr lang="en-US" kern="1200" dirty="0" err="1"/>
              <a:t>vel</a:t>
            </a:r>
            <a:r>
              <a:rPr lang="en-US" kern="1200" dirty="0"/>
              <a:t> </a:t>
            </a:r>
            <a:r>
              <a:rPr lang="en-US" kern="1200" dirty="0" err="1"/>
              <a:t>illum</a:t>
            </a:r>
            <a:r>
              <a:rPr lang="en-US" kern="1200" dirty="0"/>
              <a:t> </a:t>
            </a:r>
            <a:r>
              <a:rPr lang="en-US" kern="1200" dirty="0" err="1"/>
              <a:t>dolore</a:t>
            </a:r>
            <a:r>
              <a:rPr lang="en-US" kern="1200" dirty="0"/>
              <a:t> </a:t>
            </a:r>
            <a:r>
              <a:rPr lang="en-US" kern="1200" dirty="0" err="1"/>
              <a:t>eu</a:t>
            </a:r>
            <a:r>
              <a:rPr lang="en-US" kern="1200" dirty="0"/>
              <a:t> </a:t>
            </a:r>
            <a:r>
              <a:rPr lang="en-US" kern="1200" dirty="0" err="1"/>
              <a:t>feugiat</a:t>
            </a:r>
            <a:r>
              <a:rPr lang="en-US" kern="1200" dirty="0"/>
              <a:t> </a:t>
            </a:r>
            <a:r>
              <a:rPr lang="en-US" kern="1200" dirty="0" err="1"/>
              <a:t>nulla</a:t>
            </a:r>
            <a:r>
              <a:rPr lang="en-US" kern="1200" dirty="0"/>
              <a:t> </a:t>
            </a:r>
            <a:r>
              <a:rPr lang="en-US" kern="1200" dirty="0" err="1"/>
              <a:t>facilisis</a:t>
            </a:r>
            <a:r>
              <a:rPr lang="en-US" kern="1200" dirty="0"/>
              <a:t> at </a:t>
            </a:r>
            <a:r>
              <a:rPr lang="en-US" kern="1200" dirty="0" err="1"/>
              <a:t>vero</a:t>
            </a:r>
            <a:r>
              <a:rPr lang="en-US" kern="1200" dirty="0"/>
              <a:t> </a:t>
            </a:r>
            <a:r>
              <a:rPr lang="en-US" kern="1200" dirty="0" err="1"/>
              <a:t>eros</a:t>
            </a:r>
            <a:r>
              <a:rPr lang="en-US" kern="1200" dirty="0"/>
              <a:t> et </a:t>
            </a:r>
            <a:r>
              <a:rPr lang="en-US" kern="1200" dirty="0" err="1"/>
              <a:t>accumsan</a:t>
            </a:r>
            <a:r>
              <a:rPr lang="en-US" kern="1200" dirty="0"/>
              <a:t> et </a:t>
            </a:r>
            <a:r>
              <a:rPr lang="en-US" kern="1200" dirty="0" err="1"/>
              <a:t>iusto</a:t>
            </a:r>
            <a:r>
              <a:rPr lang="en-US" kern="1200" dirty="0"/>
              <a:t> </a:t>
            </a:r>
            <a:r>
              <a:rPr lang="en-US" kern="1200" dirty="0" err="1"/>
              <a:t>odio</a:t>
            </a:r>
            <a:r>
              <a:rPr lang="en-US" kern="1200" dirty="0"/>
              <a:t> </a:t>
            </a:r>
            <a:r>
              <a:rPr lang="en-US" kern="1200" dirty="0" err="1"/>
              <a:t>dignissim</a:t>
            </a:r>
            <a:r>
              <a:rPr lang="en-US" kern="1200" dirty="0"/>
              <a:t> qui </a:t>
            </a:r>
            <a:r>
              <a:rPr lang="en-US" kern="1200" dirty="0" err="1"/>
              <a:t>blandit</a:t>
            </a:r>
            <a:r>
              <a:rPr lang="en-US" kern="1200" dirty="0"/>
              <a:t> </a:t>
            </a:r>
            <a:r>
              <a:rPr lang="en-US" kern="1200" dirty="0" err="1"/>
              <a:t>praesent</a:t>
            </a:r>
            <a:r>
              <a:rPr lang="en-US" kern="1200" dirty="0"/>
              <a:t> </a:t>
            </a:r>
            <a:r>
              <a:rPr lang="en-US" kern="1200" dirty="0" err="1"/>
              <a:t>luptatum</a:t>
            </a:r>
            <a:r>
              <a:rPr lang="en-US" kern="1200" dirty="0"/>
              <a:t> </a:t>
            </a:r>
            <a:r>
              <a:rPr lang="en-US" kern="1200" dirty="0" err="1"/>
              <a:t>zzril</a:t>
            </a:r>
            <a:r>
              <a:rPr lang="en-US" kern="1200" dirty="0"/>
              <a:t> </a:t>
            </a:r>
            <a:r>
              <a:rPr lang="en-US" kern="1200" dirty="0" err="1"/>
              <a:t>delenit</a:t>
            </a:r>
            <a:r>
              <a:rPr lang="en-US" kern="1200" dirty="0"/>
              <a:t> </a:t>
            </a:r>
            <a:r>
              <a:rPr lang="en-US" kern="1200" dirty="0" err="1"/>
              <a:t>augue</a:t>
            </a:r>
            <a:r>
              <a:rPr lang="en-US" kern="1200" dirty="0"/>
              <a:t> </a:t>
            </a:r>
            <a:r>
              <a:rPr lang="en-US" kern="1200" dirty="0" err="1"/>
              <a:t>duis</a:t>
            </a:r>
            <a:r>
              <a:rPr lang="en-US" kern="1200" dirty="0"/>
              <a:t>.</a:t>
            </a:r>
          </a:p>
        </p:txBody>
      </p:sp>
      <p:grpSp>
        <p:nvGrpSpPr>
          <p:cNvPr id="17" name="Group 16">
            <a:extLst>
              <a:ext uri="{FF2B5EF4-FFF2-40B4-BE49-F238E27FC236}">
                <a16:creationId xmlns:a16="http://schemas.microsoft.com/office/drawing/2014/main" id="{C60AD47F-5E79-1A42-872C-CD3E2DD13719}"/>
              </a:ext>
            </a:extLst>
          </p:cNvPr>
          <p:cNvGrpSpPr/>
          <p:nvPr userDrawn="1"/>
        </p:nvGrpSpPr>
        <p:grpSpPr>
          <a:xfrm>
            <a:off x="7354484" y="2243270"/>
            <a:ext cx="2360556" cy="2147978"/>
            <a:chOff x="2057400" y="1371600"/>
            <a:chExt cx="4648200" cy="4229608"/>
          </a:xfrm>
        </p:grpSpPr>
        <p:sp>
          <p:nvSpPr>
            <p:cNvPr id="18" name="Freeform 3">
              <a:extLst>
                <a:ext uri="{FF2B5EF4-FFF2-40B4-BE49-F238E27FC236}">
                  <a16:creationId xmlns:a16="http://schemas.microsoft.com/office/drawing/2014/main" id="{617AAE3C-4E7B-BA45-88C9-330666BABBD2}"/>
                </a:ext>
              </a:extLst>
            </p:cNvPr>
            <p:cNvSpPr>
              <a:spLocks noEditPoints="1"/>
            </p:cNvSpPr>
            <p:nvPr/>
          </p:nvSpPr>
          <p:spPr bwMode="auto">
            <a:xfrm>
              <a:off x="2057400" y="3689041"/>
              <a:ext cx="1678147" cy="1674008"/>
            </a:xfrm>
            <a:custGeom>
              <a:avLst/>
              <a:gdLst/>
              <a:ahLst/>
              <a:cxnLst>
                <a:cxn ang="0">
                  <a:pos x="432" y="152"/>
                </a:cxn>
                <a:cxn ang="0">
                  <a:pos x="455" y="196"/>
                </a:cxn>
                <a:cxn ang="0">
                  <a:pos x="502" y="192"/>
                </a:cxn>
                <a:cxn ang="0">
                  <a:pos x="526" y="212"/>
                </a:cxn>
                <a:cxn ang="0">
                  <a:pos x="531" y="274"/>
                </a:cxn>
                <a:cxn ang="0">
                  <a:pos x="511" y="298"/>
                </a:cxn>
                <a:cxn ang="0">
                  <a:pos x="465" y="302"/>
                </a:cxn>
                <a:cxn ang="0">
                  <a:pos x="450" y="350"/>
                </a:cxn>
                <a:cxn ang="0">
                  <a:pos x="486" y="380"/>
                </a:cxn>
                <a:cxn ang="0">
                  <a:pos x="488" y="411"/>
                </a:cxn>
                <a:cxn ang="0">
                  <a:pos x="448" y="459"/>
                </a:cxn>
                <a:cxn ang="0">
                  <a:pos x="417" y="462"/>
                </a:cxn>
                <a:cxn ang="0">
                  <a:pos x="382" y="432"/>
                </a:cxn>
                <a:cxn ang="0">
                  <a:pos x="337" y="456"/>
                </a:cxn>
                <a:cxn ang="0">
                  <a:pos x="341" y="502"/>
                </a:cxn>
                <a:cxn ang="0">
                  <a:pos x="321" y="526"/>
                </a:cxn>
                <a:cxn ang="0">
                  <a:pos x="258" y="531"/>
                </a:cxn>
                <a:cxn ang="0">
                  <a:pos x="234" y="511"/>
                </a:cxn>
                <a:cxn ang="0">
                  <a:pos x="230" y="465"/>
                </a:cxn>
                <a:cxn ang="0">
                  <a:pos x="182" y="450"/>
                </a:cxn>
                <a:cxn ang="0">
                  <a:pos x="152" y="485"/>
                </a:cxn>
                <a:cxn ang="0">
                  <a:pos x="121" y="488"/>
                </a:cxn>
                <a:cxn ang="0">
                  <a:pos x="73" y="448"/>
                </a:cxn>
                <a:cxn ang="0">
                  <a:pos x="71" y="417"/>
                </a:cxn>
                <a:cxn ang="0">
                  <a:pos x="100" y="381"/>
                </a:cxn>
                <a:cxn ang="0">
                  <a:pos x="77" y="336"/>
                </a:cxn>
                <a:cxn ang="0">
                  <a:pos x="31" y="340"/>
                </a:cxn>
                <a:cxn ang="0">
                  <a:pos x="7" y="320"/>
                </a:cxn>
                <a:cxn ang="0">
                  <a:pos x="1" y="258"/>
                </a:cxn>
                <a:cxn ang="0">
                  <a:pos x="21" y="234"/>
                </a:cxn>
                <a:cxn ang="0">
                  <a:pos x="68" y="230"/>
                </a:cxn>
                <a:cxn ang="0">
                  <a:pos x="83" y="182"/>
                </a:cxn>
                <a:cxn ang="0">
                  <a:pos x="47" y="152"/>
                </a:cxn>
                <a:cxn ang="0">
                  <a:pos x="45" y="121"/>
                </a:cxn>
                <a:cxn ang="0">
                  <a:pos x="85" y="73"/>
                </a:cxn>
                <a:cxn ang="0">
                  <a:pos x="116" y="70"/>
                </a:cxn>
                <a:cxn ang="0">
                  <a:pos x="152" y="100"/>
                </a:cxn>
                <a:cxn ang="0">
                  <a:pos x="196" y="77"/>
                </a:cxn>
                <a:cxn ang="0">
                  <a:pos x="192" y="31"/>
                </a:cxn>
                <a:cxn ang="0">
                  <a:pos x="212" y="7"/>
                </a:cxn>
                <a:cxn ang="0">
                  <a:pos x="275" y="1"/>
                </a:cxn>
                <a:cxn ang="0">
                  <a:pos x="298" y="21"/>
                </a:cxn>
                <a:cxn ang="0">
                  <a:pos x="303" y="68"/>
                </a:cxn>
                <a:cxn ang="0">
                  <a:pos x="350" y="83"/>
                </a:cxn>
                <a:cxn ang="0">
                  <a:pos x="380" y="47"/>
                </a:cxn>
                <a:cxn ang="0">
                  <a:pos x="411" y="44"/>
                </a:cxn>
                <a:cxn ang="0">
                  <a:pos x="460" y="84"/>
                </a:cxn>
                <a:cxn ang="0">
                  <a:pos x="462" y="115"/>
                </a:cxn>
                <a:cxn ang="0">
                  <a:pos x="432" y="152"/>
                </a:cxn>
                <a:cxn ang="0">
                  <a:pos x="331" y="189"/>
                </a:cxn>
                <a:cxn ang="0">
                  <a:pos x="189" y="201"/>
                </a:cxn>
                <a:cxn ang="0">
                  <a:pos x="202" y="344"/>
                </a:cxn>
                <a:cxn ang="0">
                  <a:pos x="344" y="331"/>
                </a:cxn>
                <a:cxn ang="0">
                  <a:pos x="331" y="189"/>
                </a:cxn>
              </a:cxnLst>
              <a:rect l="0" t="0" r="r" b="b"/>
              <a:pathLst>
                <a:path w="533" h="532">
                  <a:moveTo>
                    <a:pt x="432" y="152"/>
                  </a:moveTo>
                  <a:cubicBezTo>
                    <a:pt x="442" y="165"/>
                    <a:pt x="450" y="180"/>
                    <a:pt x="455" y="196"/>
                  </a:cubicBezTo>
                  <a:cubicBezTo>
                    <a:pt x="502" y="192"/>
                    <a:pt x="502" y="192"/>
                    <a:pt x="502" y="192"/>
                  </a:cubicBezTo>
                  <a:cubicBezTo>
                    <a:pt x="514" y="191"/>
                    <a:pt x="525" y="200"/>
                    <a:pt x="526" y="212"/>
                  </a:cubicBezTo>
                  <a:cubicBezTo>
                    <a:pt x="531" y="274"/>
                    <a:pt x="531" y="274"/>
                    <a:pt x="531" y="274"/>
                  </a:cubicBezTo>
                  <a:cubicBezTo>
                    <a:pt x="533" y="286"/>
                    <a:pt x="524" y="297"/>
                    <a:pt x="511" y="298"/>
                  </a:cubicBezTo>
                  <a:cubicBezTo>
                    <a:pt x="465" y="302"/>
                    <a:pt x="465" y="302"/>
                    <a:pt x="465" y="302"/>
                  </a:cubicBezTo>
                  <a:cubicBezTo>
                    <a:pt x="462" y="319"/>
                    <a:pt x="457" y="335"/>
                    <a:pt x="450" y="350"/>
                  </a:cubicBezTo>
                  <a:cubicBezTo>
                    <a:pt x="486" y="380"/>
                    <a:pt x="486" y="380"/>
                    <a:pt x="486" y="380"/>
                  </a:cubicBezTo>
                  <a:cubicBezTo>
                    <a:pt x="495" y="388"/>
                    <a:pt x="496" y="402"/>
                    <a:pt x="488" y="411"/>
                  </a:cubicBezTo>
                  <a:cubicBezTo>
                    <a:pt x="448" y="459"/>
                    <a:pt x="448" y="459"/>
                    <a:pt x="448" y="459"/>
                  </a:cubicBezTo>
                  <a:cubicBezTo>
                    <a:pt x="440" y="469"/>
                    <a:pt x="426" y="470"/>
                    <a:pt x="417" y="462"/>
                  </a:cubicBezTo>
                  <a:cubicBezTo>
                    <a:pt x="382" y="432"/>
                    <a:pt x="382" y="432"/>
                    <a:pt x="382" y="432"/>
                  </a:cubicBezTo>
                  <a:cubicBezTo>
                    <a:pt x="368" y="442"/>
                    <a:pt x="352" y="450"/>
                    <a:pt x="337" y="456"/>
                  </a:cubicBezTo>
                  <a:cubicBezTo>
                    <a:pt x="341" y="502"/>
                    <a:pt x="341" y="502"/>
                    <a:pt x="341" y="502"/>
                  </a:cubicBezTo>
                  <a:cubicBezTo>
                    <a:pt x="342" y="514"/>
                    <a:pt x="333" y="524"/>
                    <a:pt x="321" y="526"/>
                  </a:cubicBezTo>
                  <a:cubicBezTo>
                    <a:pt x="258" y="531"/>
                    <a:pt x="258" y="531"/>
                    <a:pt x="258" y="531"/>
                  </a:cubicBezTo>
                  <a:cubicBezTo>
                    <a:pt x="246" y="532"/>
                    <a:pt x="236" y="523"/>
                    <a:pt x="234" y="511"/>
                  </a:cubicBezTo>
                  <a:cubicBezTo>
                    <a:pt x="230" y="465"/>
                    <a:pt x="230" y="465"/>
                    <a:pt x="230" y="465"/>
                  </a:cubicBezTo>
                  <a:cubicBezTo>
                    <a:pt x="214" y="462"/>
                    <a:pt x="198" y="457"/>
                    <a:pt x="182" y="450"/>
                  </a:cubicBezTo>
                  <a:cubicBezTo>
                    <a:pt x="152" y="485"/>
                    <a:pt x="152" y="485"/>
                    <a:pt x="152" y="485"/>
                  </a:cubicBezTo>
                  <a:cubicBezTo>
                    <a:pt x="145" y="495"/>
                    <a:pt x="131" y="496"/>
                    <a:pt x="121" y="488"/>
                  </a:cubicBezTo>
                  <a:cubicBezTo>
                    <a:pt x="73" y="448"/>
                    <a:pt x="73" y="448"/>
                    <a:pt x="73" y="448"/>
                  </a:cubicBezTo>
                  <a:cubicBezTo>
                    <a:pt x="64" y="440"/>
                    <a:pt x="63" y="426"/>
                    <a:pt x="71" y="417"/>
                  </a:cubicBezTo>
                  <a:cubicBezTo>
                    <a:pt x="100" y="381"/>
                    <a:pt x="100" y="381"/>
                    <a:pt x="100" y="381"/>
                  </a:cubicBezTo>
                  <a:cubicBezTo>
                    <a:pt x="91" y="367"/>
                    <a:pt x="83" y="352"/>
                    <a:pt x="77" y="336"/>
                  </a:cubicBezTo>
                  <a:cubicBezTo>
                    <a:pt x="31" y="340"/>
                    <a:pt x="31" y="340"/>
                    <a:pt x="31" y="340"/>
                  </a:cubicBezTo>
                  <a:cubicBezTo>
                    <a:pt x="19" y="342"/>
                    <a:pt x="8" y="333"/>
                    <a:pt x="7" y="320"/>
                  </a:cubicBezTo>
                  <a:cubicBezTo>
                    <a:pt x="1" y="258"/>
                    <a:pt x="1" y="258"/>
                    <a:pt x="1" y="258"/>
                  </a:cubicBezTo>
                  <a:cubicBezTo>
                    <a:pt x="0" y="246"/>
                    <a:pt x="9" y="235"/>
                    <a:pt x="21" y="234"/>
                  </a:cubicBezTo>
                  <a:cubicBezTo>
                    <a:pt x="68" y="230"/>
                    <a:pt x="68" y="230"/>
                    <a:pt x="68" y="230"/>
                  </a:cubicBezTo>
                  <a:cubicBezTo>
                    <a:pt x="71" y="214"/>
                    <a:pt x="76" y="197"/>
                    <a:pt x="83" y="182"/>
                  </a:cubicBezTo>
                  <a:cubicBezTo>
                    <a:pt x="47" y="152"/>
                    <a:pt x="47" y="152"/>
                    <a:pt x="47" y="152"/>
                  </a:cubicBezTo>
                  <a:cubicBezTo>
                    <a:pt x="38" y="144"/>
                    <a:pt x="37" y="130"/>
                    <a:pt x="45" y="121"/>
                  </a:cubicBezTo>
                  <a:cubicBezTo>
                    <a:pt x="85" y="73"/>
                    <a:pt x="85" y="73"/>
                    <a:pt x="85" y="73"/>
                  </a:cubicBezTo>
                  <a:cubicBezTo>
                    <a:pt x="93" y="64"/>
                    <a:pt x="107" y="62"/>
                    <a:pt x="116" y="70"/>
                  </a:cubicBezTo>
                  <a:cubicBezTo>
                    <a:pt x="152" y="100"/>
                    <a:pt x="152" y="100"/>
                    <a:pt x="152" y="100"/>
                  </a:cubicBezTo>
                  <a:cubicBezTo>
                    <a:pt x="166" y="91"/>
                    <a:pt x="181" y="83"/>
                    <a:pt x="196" y="77"/>
                  </a:cubicBezTo>
                  <a:cubicBezTo>
                    <a:pt x="192" y="31"/>
                    <a:pt x="192" y="31"/>
                    <a:pt x="192" y="31"/>
                  </a:cubicBezTo>
                  <a:cubicBezTo>
                    <a:pt x="191" y="19"/>
                    <a:pt x="200" y="8"/>
                    <a:pt x="212" y="7"/>
                  </a:cubicBezTo>
                  <a:cubicBezTo>
                    <a:pt x="275" y="1"/>
                    <a:pt x="275" y="1"/>
                    <a:pt x="275" y="1"/>
                  </a:cubicBezTo>
                  <a:cubicBezTo>
                    <a:pt x="287" y="0"/>
                    <a:pt x="297" y="9"/>
                    <a:pt x="298" y="21"/>
                  </a:cubicBezTo>
                  <a:cubicBezTo>
                    <a:pt x="303" y="68"/>
                    <a:pt x="303" y="68"/>
                    <a:pt x="303" y="68"/>
                  </a:cubicBezTo>
                  <a:cubicBezTo>
                    <a:pt x="319" y="71"/>
                    <a:pt x="335" y="76"/>
                    <a:pt x="350" y="83"/>
                  </a:cubicBezTo>
                  <a:cubicBezTo>
                    <a:pt x="380" y="47"/>
                    <a:pt x="380" y="47"/>
                    <a:pt x="380" y="47"/>
                  </a:cubicBezTo>
                  <a:cubicBezTo>
                    <a:pt x="388" y="38"/>
                    <a:pt x="402" y="36"/>
                    <a:pt x="411" y="44"/>
                  </a:cubicBezTo>
                  <a:cubicBezTo>
                    <a:pt x="460" y="84"/>
                    <a:pt x="460" y="84"/>
                    <a:pt x="460" y="84"/>
                  </a:cubicBezTo>
                  <a:cubicBezTo>
                    <a:pt x="469" y="92"/>
                    <a:pt x="470" y="106"/>
                    <a:pt x="462" y="115"/>
                  </a:cubicBezTo>
                  <a:cubicBezTo>
                    <a:pt x="432" y="152"/>
                    <a:pt x="432" y="152"/>
                    <a:pt x="432" y="152"/>
                  </a:cubicBezTo>
                  <a:close/>
                  <a:moveTo>
                    <a:pt x="331" y="189"/>
                  </a:moveTo>
                  <a:cubicBezTo>
                    <a:pt x="288" y="153"/>
                    <a:pt x="225" y="158"/>
                    <a:pt x="189" y="201"/>
                  </a:cubicBezTo>
                  <a:cubicBezTo>
                    <a:pt x="153" y="244"/>
                    <a:pt x="159" y="308"/>
                    <a:pt x="202" y="344"/>
                  </a:cubicBezTo>
                  <a:cubicBezTo>
                    <a:pt x="244" y="380"/>
                    <a:pt x="308" y="374"/>
                    <a:pt x="344" y="331"/>
                  </a:cubicBezTo>
                  <a:cubicBezTo>
                    <a:pt x="380" y="288"/>
                    <a:pt x="374" y="224"/>
                    <a:pt x="331" y="189"/>
                  </a:cubicBezTo>
                  <a:close/>
                </a:path>
              </a:pathLst>
            </a:custGeom>
            <a:solidFill>
              <a:schemeClr val="accent1"/>
            </a:solidFill>
            <a:ln w="9525">
              <a:noFill/>
              <a:round/>
              <a:headEnd/>
              <a:tailEnd/>
            </a:ln>
          </p:spPr>
          <p:txBody>
            <a:bodyPr/>
            <a:lstStyle/>
            <a:p>
              <a:endParaRPr lang="en-US"/>
            </a:p>
          </p:txBody>
        </p:sp>
        <p:sp>
          <p:nvSpPr>
            <p:cNvPr id="19" name="Freeform 18">
              <a:extLst>
                <a:ext uri="{FF2B5EF4-FFF2-40B4-BE49-F238E27FC236}">
                  <a16:creationId xmlns:a16="http://schemas.microsoft.com/office/drawing/2014/main" id="{A8AFAB69-39B4-C04C-BFD9-EAF7E8C8F766}"/>
                </a:ext>
              </a:extLst>
            </p:cNvPr>
            <p:cNvSpPr>
              <a:spLocks noEditPoints="1"/>
            </p:cNvSpPr>
            <p:nvPr/>
          </p:nvSpPr>
          <p:spPr bwMode="auto">
            <a:xfrm>
              <a:off x="5014135" y="1611335"/>
              <a:ext cx="1691465" cy="1687294"/>
            </a:xfrm>
            <a:custGeom>
              <a:avLst/>
              <a:gdLst/>
              <a:ahLst/>
              <a:cxnLst>
                <a:cxn ang="0">
                  <a:pos x="432" y="152"/>
                </a:cxn>
                <a:cxn ang="0">
                  <a:pos x="455" y="196"/>
                </a:cxn>
                <a:cxn ang="0">
                  <a:pos x="502" y="192"/>
                </a:cxn>
                <a:cxn ang="0">
                  <a:pos x="526" y="212"/>
                </a:cxn>
                <a:cxn ang="0">
                  <a:pos x="531" y="274"/>
                </a:cxn>
                <a:cxn ang="0">
                  <a:pos x="511" y="298"/>
                </a:cxn>
                <a:cxn ang="0">
                  <a:pos x="465" y="302"/>
                </a:cxn>
                <a:cxn ang="0">
                  <a:pos x="450" y="350"/>
                </a:cxn>
                <a:cxn ang="0">
                  <a:pos x="486" y="380"/>
                </a:cxn>
                <a:cxn ang="0">
                  <a:pos x="488" y="411"/>
                </a:cxn>
                <a:cxn ang="0">
                  <a:pos x="448" y="459"/>
                </a:cxn>
                <a:cxn ang="0">
                  <a:pos x="417" y="462"/>
                </a:cxn>
                <a:cxn ang="0">
                  <a:pos x="382" y="432"/>
                </a:cxn>
                <a:cxn ang="0">
                  <a:pos x="337" y="456"/>
                </a:cxn>
                <a:cxn ang="0">
                  <a:pos x="341" y="502"/>
                </a:cxn>
                <a:cxn ang="0">
                  <a:pos x="321" y="526"/>
                </a:cxn>
                <a:cxn ang="0">
                  <a:pos x="258" y="531"/>
                </a:cxn>
                <a:cxn ang="0">
                  <a:pos x="234" y="511"/>
                </a:cxn>
                <a:cxn ang="0">
                  <a:pos x="230" y="465"/>
                </a:cxn>
                <a:cxn ang="0">
                  <a:pos x="182" y="450"/>
                </a:cxn>
                <a:cxn ang="0">
                  <a:pos x="152" y="485"/>
                </a:cxn>
                <a:cxn ang="0">
                  <a:pos x="121" y="488"/>
                </a:cxn>
                <a:cxn ang="0">
                  <a:pos x="73" y="448"/>
                </a:cxn>
                <a:cxn ang="0">
                  <a:pos x="71" y="417"/>
                </a:cxn>
                <a:cxn ang="0">
                  <a:pos x="100" y="381"/>
                </a:cxn>
                <a:cxn ang="0">
                  <a:pos x="77" y="336"/>
                </a:cxn>
                <a:cxn ang="0">
                  <a:pos x="31" y="340"/>
                </a:cxn>
                <a:cxn ang="0">
                  <a:pos x="7" y="320"/>
                </a:cxn>
                <a:cxn ang="0">
                  <a:pos x="1" y="258"/>
                </a:cxn>
                <a:cxn ang="0">
                  <a:pos x="21" y="234"/>
                </a:cxn>
                <a:cxn ang="0">
                  <a:pos x="68" y="230"/>
                </a:cxn>
                <a:cxn ang="0">
                  <a:pos x="83" y="182"/>
                </a:cxn>
                <a:cxn ang="0">
                  <a:pos x="47" y="152"/>
                </a:cxn>
                <a:cxn ang="0">
                  <a:pos x="45" y="121"/>
                </a:cxn>
                <a:cxn ang="0">
                  <a:pos x="85" y="73"/>
                </a:cxn>
                <a:cxn ang="0">
                  <a:pos x="116" y="70"/>
                </a:cxn>
                <a:cxn ang="0">
                  <a:pos x="152" y="100"/>
                </a:cxn>
                <a:cxn ang="0">
                  <a:pos x="196" y="77"/>
                </a:cxn>
                <a:cxn ang="0">
                  <a:pos x="192" y="31"/>
                </a:cxn>
                <a:cxn ang="0">
                  <a:pos x="212" y="7"/>
                </a:cxn>
                <a:cxn ang="0">
                  <a:pos x="275" y="1"/>
                </a:cxn>
                <a:cxn ang="0">
                  <a:pos x="298" y="21"/>
                </a:cxn>
                <a:cxn ang="0">
                  <a:pos x="303" y="68"/>
                </a:cxn>
                <a:cxn ang="0">
                  <a:pos x="350" y="83"/>
                </a:cxn>
                <a:cxn ang="0">
                  <a:pos x="380" y="47"/>
                </a:cxn>
                <a:cxn ang="0">
                  <a:pos x="411" y="44"/>
                </a:cxn>
                <a:cxn ang="0">
                  <a:pos x="460" y="84"/>
                </a:cxn>
                <a:cxn ang="0">
                  <a:pos x="462" y="115"/>
                </a:cxn>
                <a:cxn ang="0">
                  <a:pos x="432" y="152"/>
                </a:cxn>
                <a:cxn ang="0">
                  <a:pos x="331" y="189"/>
                </a:cxn>
                <a:cxn ang="0">
                  <a:pos x="189" y="201"/>
                </a:cxn>
                <a:cxn ang="0">
                  <a:pos x="202" y="344"/>
                </a:cxn>
                <a:cxn ang="0">
                  <a:pos x="344" y="331"/>
                </a:cxn>
                <a:cxn ang="0">
                  <a:pos x="331" y="189"/>
                </a:cxn>
              </a:cxnLst>
              <a:rect l="0" t="0" r="r" b="b"/>
              <a:pathLst>
                <a:path w="533" h="532">
                  <a:moveTo>
                    <a:pt x="432" y="152"/>
                  </a:moveTo>
                  <a:cubicBezTo>
                    <a:pt x="442" y="165"/>
                    <a:pt x="450" y="180"/>
                    <a:pt x="455" y="196"/>
                  </a:cubicBezTo>
                  <a:cubicBezTo>
                    <a:pt x="502" y="192"/>
                    <a:pt x="502" y="192"/>
                    <a:pt x="502" y="192"/>
                  </a:cubicBezTo>
                  <a:cubicBezTo>
                    <a:pt x="514" y="191"/>
                    <a:pt x="525" y="200"/>
                    <a:pt x="526" y="212"/>
                  </a:cubicBezTo>
                  <a:cubicBezTo>
                    <a:pt x="531" y="274"/>
                    <a:pt x="531" y="274"/>
                    <a:pt x="531" y="274"/>
                  </a:cubicBezTo>
                  <a:cubicBezTo>
                    <a:pt x="533" y="286"/>
                    <a:pt x="524" y="297"/>
                    <a:pt x="511" y="298"/>
                  </a:cubicBezTo>
                  <a:cubicBezTo>
                    <a:pt x="465" y="302"/>
                    <a:pt x="465" y="302"/>
                    <a:pt x="465" y="302"/>
                  </a:cubicBezTo>
                  <a:cubicBezTo>
                    <a:pt x="462" y="319"/>
                    <a:pt x="457" y="335"/>
                    <a:pt x="450" y="350"/>
                  </a:cubicBezTo>
                  <a:cubicBezTo>
                    <a:pt x="486" y="380"/>
                    <a:pt x="486" y="380"/>
                    <a:pt x="486" y="380"/>
                  </a:cubicBezTo>
                  <a:cubicBezTo>
                    <a:pt x="495" y="388"/>
                    <a:pt x="496" y="402"/>
                    <a:pt x="488" y="411"/>
                  </a:cubicBezTo>
                  <a:cubicBezTo>
                    <a:pt x="448" y="459"/>
                    <a:pt x="448" y="459"/>
                    <a:pt x="448" y="459"/>
                  </a:cubicBezTo>
                  <a:cubicBezTo>
                    <a:pt x="440" y="469"/>
                    <a:pt x="426" y="470"/>
                    <a:pt x="417" y="462"/>
                  </a:cubicBezTo>
                  <a:cubicBezTo>
                    <a:pt x="382" y="432"/>
                    <a:pt x="382" y="432"/>
                    <a:pt x="382" y="432"/>
                  </a:cubicBezTo>
                  <a:cubicBezTo>
                    <a:pt x="368" y="442"/>
                    <a:pt x="352" y="450"/>
                    <a:pt x="337" y="456"/>
                  </a:cubicBezTo>
                  <a:cubicBezTo>
                    <a:pt x="341" y="502"/>
                    <a:pt x="341" y="502"/>
                    <a:pt x="341" y="502"/>
                  </a:cubicBezTo>
                  <a:cubicBezTo>
                    <a:pt x="342" y="514"/>
                    <a:pt x="333" y="524"/>
                    <a:pt x="321" y="526"/>
                  </a:cubicBezTo>
                  <a:cubicBezTo>
                    <a:pt x="258" y="531"/>
                    <a:pt x="258" y="531"/>
                    <a:pt x="258" y="531"/>
                  </a:cubicBezTo>
                  <a:cubicBezTo>
                    <a:pt x="246" y="532"/>
                    <a:pt x="236" y="523"/>
                    <a:pt x="234" y="511"/>
                  </a:cubicBezTo>
                  <a:cubicBezTo>
                    <a:pt x="230" y="465"/>
                    <a:pt x="230" y="465"/>
                    <a:pt x="230" y="465"/>
                  </a:cubicBezTo>
                  <a:cubicBezTo>
                    <a:pt x="214" y="462"/>
                    <a:pt x="198" y="457"/>
                    <a:pt x="182" y="450"/>
                  </a:cubicBezTo>
                  <a:cubicBezTo>
                    <a:pt x="152" y="485"/>
                    <a:pt x="152" y="485"/>
                    <a:pt x="152" y="485"/>
                  </a:cubicBezTo>
                  <a:cubicBezTo>
                    <a:pt x="145" y="495"/>
                    <a:pt x="131" y="496"/>
                    <a:pt x="121" y="488"/>
                  </a:cubicBezTo>
                  <a:cubicBezTo>
                    <a:pt x="73" y="448"/>
                    <a:pt x="73" y="448"/>
                    <a:pt x="73" y="448"/>
                  </a:cubicBezTo>
                  <a:cubicBezTo>
                    <a:pt x="64" y="440"/>
                    <a:pt x="63" y="426"/>
                    <a:pt x="71" y="417"/>
                  </a:cubicBezTo>
                  <a:cubicBezTo>
                    <a:pt x="100" y="381"/>
                    <a:pt x="100" y="381"/>
                    <a:pt x="100" y="381"/>
                  </a:cubicBezTo>
                  <a:cubicBezTo>
                    <a:pt x="91" y="367"/>
                    <a:pt x="83" y="352"/>
                    <a:pt x="77" y="336"/>
                  </a:cubicBezTo>
                  <a:cubicBezTo>
                    <a:pt x="31" y="340"/>
                    <a:pt x="31" y="340"/>
                    <a:pt x="31" y="340"/>
                  </a:cubicBezTo>
                  <a:cubicBezTo>
                    <a:pt x="19" y="342"/>
                    <a:pt x="8" y="333"/>
                    <a:pt x="7" y="320"/>
                  </a:cubicBezTo>
                  <a:cubicBezTo>
                    <a:pt x="1" y="258"/>
                    <a:pt x="1" y="258"/>
                    <a:pt x="1" y="258"/>
                  </a:cubicBezTo>
                  <a:cubicBezTo>
                    <a:pt x="0" y="246"/>
                    <a:pt x="9" y="235"/>
                    <a:pt x="21" y="234"/>
                  </a:cubicBezTo>
                  <a:cubicBezTo>
                    <a:pt x="68" y="230"/>
                    <a:pt x="68" y="230"/>
                    <a:pt x="68" y="230"/>
                  </a:cubicBezTo>
                  <a:cubicBezTo>
                    <a:pt x="71" y="214"/>
                    <a:pt x="76" y="197"/>
                    <a:pt x="83" y="182"/>
                  </a:cubicBezTo>
                  <a:cubicBezTo>
                    <a:pt x="47" y="152"/>
                    <a:pt x="47" y="152"/>
                    <a:pt x="47" y="152"/>
                  </a:cubicBezTo>
                  <a:cubicBezTo>
                    <a:pt x="38" y="144"/>
                    <a:pt x="37" y="130"/>
                    <a:pt x="45" y="121"/>
                  </a:cubicBezTo>
                  <a:cubicBezTo>
                    <a:pt x="85" y="73"/>
                    <a:pt x="85" y="73"/>
                    <a:pt x="85" y="73"/>
                  </a:cubicBezTo>
                  <a:cubicBezTo>
                    <a:pt x="93" y="64"/>
                    <a:pt x="107" y="62"/>
                    <a:pt x="116" y="70"/>
                  </a:cubicBezTo>
                  <a:cubicBezTo>
                    <a:pt x="152" y="100"/>
                    <a:pt x="152" y="100"/>
                    <a:pt x="152" y="100"/>
                  </a:cubicBezTo>
                  <a:cubicBezTo>
                    <a:pt x="166" y="91"/>
                    <a:pt x="181" y="83"/>
                    <a:pt x="196" y="77"/>
                  </a:cubicBezTo>
                  <a:cubicBezTo>
                    <a:pt x="192" y="31"/>
                    <a:pt x="192" y="31"/>
                    <a:pt x="192" y="31"/>
                  </a:cubicBezTo>
                  <a:cubicBezTo>
                    <a:pt x="191" y="19"/>
                    <a:pt x="200" y="8"/>
                    <a:pt x="212" y="7"/>
                  </a:cubicBezTo>
                  <a:cubicBezTo>
                    <a:pt x="275" y="1"/>
                    <a:pt x="275" y="1"/>
                    <a:pt x="275" y="1"/>
                  </a:cubicBezTo>
                  <a:cubicBezTo>
                    <a:pt x="287" y="0"/>
                    <a:pt x="297" y="9"/>
                    <a:pt x="298" y="21"/>
                  </a:cubicBezTo>
                  <a:cubicBezTo>
                    <a:pt x="303" y="68"/>
                    <a:pt x="303" y="68"/>
                    <a:pt x="303" y="68"/>
                  </a:cubicBezTo>
                  <a:cubicBezTo>
                    <a:pt x="319" y="71"/>
                    <a:pt x="335" y="76"/>
                    <a:pt x="350" y="83"/>
                  </a:cubicBezTo>
                  <a:cubicBezTo>
                    <a:pt x="380" y="47"/>
                    <a:pt x="380" y="47"/>
                    <a:pt x="380" y="47"/>
                  </a:cubicBezTo>
                  <a:cubicBezTo>
                    <a:pt x="388" y="38"/>
                    <a:pt x="402" y="36"/>
                    <a:pt x="411" y="44"/>
                  </a:cubicBezTo>
                  <a:cubicBezTo>
                    <a:pt x="460" y="84"/>
                    <a:pt x="460" y="84"/>
                    <a:pt x="460" y="84"/>
                  </a:cubicBezTo>
                  <a:cubicBezTo>
                    <a:pt x="469" y="92"/>
                    <a:pt x="470" y="106"/>
                    <a:pt x="462" y="115"/>
                  </a:cubicBezTo>
                  <a:cubicBezTo>
                    <a:pt x="432" y="152"/>
                    <a:pt x="432" y="152"/>
                    <a:pt x="432" y="152"/>
                  </a:cubicBezTo>
                  <a:close/>
                  <a:moveTo>
                    <a:pt x="331" y="189"/>
                  </a:moveTo>
                  <a:cubicBezTo>
                    <a:pt x="288" y="153"/>
                    <a:pt x="225" y="158"/>
                    <a:pt x="189" y="201"/>
                  </a:cubicBezTo>
                  <a:cubicBezTo>
                    <a:pt x="153" y="244"/>
                    <a:pt x="159" y="308"/>
                    <a:pt x="202" y="344"/>
                  </a:cubicBezTo>
                  <a:cubicBezTo>
                    <a:pt x="244" y="380"/>
                    <a:pt x="308" y="374"/>
                    <a:pt x="344" y="331"/>
                  </a:cubicBezTo>
                  <a:cubicBezTo>
                    <a:pt x="380" y="288"/>
                    <a:pt x="374" y="224"/>
                    <a:pt x="331" y="189"/>
                  </a:cubicBezTo>
                  <a:close/>
                </a:path>
              </a:pathLst>
            </a:custGeom>
            <a:solidFill>
              <a:schemeClr val="accent2"/>
            </a:solidFill>
            <a:ln w="9525">
              <a:noFill/>
              <a:round/>
              <a:headEnd/>
              <a:tailEnd/>
            </a:ln>
          </p:spPr>
          <p:txBody>
            <a:bodyPr/>
            <a:lstStyle/>
            <a:p>
              <a:endParaRPr lang="en-US"/>
            </a:p>
          </p:txBody>
        </p:sp>
        <p:sp>
          <p:nvSpPr>
            <p:cNvPr id="20" name="Freeform 3">
              <a:extLst>
                <a:ext uri="{FF2B5EF4-FFF2-40B4-BE49-F238E27FC236}">
                  <a16:creationId xmlns:a16="http://schemas.microsoft.com/office/drawing/2014/main" id="{9363F934-87C8-4848-8FC9-8A719E3CE5B6}"/>
                </a:ext>
              </a:extLst>
            </p:cNvPr>
            <p:cNvSpPr>
              <a:spLocks noEditPoints="1"/>
            </p:cNvSpPr>
            <p:nvPr/>
          </p:nvSpPr>
          <p:spPr bwMode="auto">
            <a:xfrm>
              <a:off x="2536870" y="1371600"/>
              <a:ext cx="2317441" cy="2311726"/>
            </a:xfrm>
            <a:custGeom>
              <a:avLst/>
              <a:gdLst/>
              <a:ahLst/>
              <a:cxnLst>
                <a:cxn ang="0">
                  <a:pos x="432" y="152"/>
                </a:cxn>
                <a:cxn ang="0">
                  <a:pos x="455" y="196"/>
                </a:cxn>
                <a:cxn ang="0">
                  <a:pos x="502" y="192"/>
                </a:cxn>
                <a:cxn ang="0">
                  <a:pos x="526" y="212"/>
                </a:cxn>
                <a:cxn ang="0">
                  <a:pos x="531" y="274"/>
                </a:cxn>
                <a:cxn ang="0">
                  <a:pos x="511" y="298"/>
                </a:cxn>
                <a:cxn ang="0">
                  <a:pos x="465" y="302"/>
                </a:cxn>
                <a:cxn ang="0">
                  <a:pos x="450" y="350"/>
                </a:cxn>
                <a:cxn ang="0">
                  <a:pos x="486" y="380"/>
                </a:cxn>
                <a:cxn ang="0">
                  <a:pos x="488" y="411"/>
                </a:cxn>
                <a:cxn ang="0">
                  <a:pos x="448" y="459"/>
                </a:cxn>
                <a:cxn ang="0">
                  <a:pos x="417" y="462"/>
                </a:cxn>
                <a:cxn ang="0">
                  <a:pos x="382" y="432"/>
                </a:cxn>
                <a:cxn ang="0">
                  <a:pos x="337" y="456"/>
                </a:cxn>
                <a:cxn ang="0">
                  <a:pos x="341" y="502"/>
                </a:cxn>
                <a:cxn ang="0">
                  <a:pos x="321" y="526"/>
                </a:cxn>
                <a:cxn ang="0">
                  <a:pos x="258" y="531"/>
                </a:cxn>
                <a:cxn ang="0">
                  <a:pos x="234" y="511"/>
                </a:cxn>
                <a:cxn ang="0">
                  <a:pos x="230" y="465"/>
                </a:cxn>
                <a:cxn ang="0">
                  <a:pos x="182" y="450"/>
                </a:cxn>
                <a:cxn ang="0">
                  <a:pos x="152" y="485"/>
                </a:cxn>
                <a:cxn ang="0">
                  <a:pos x="121" y="488"/>
                </a:cxn>
                <a:cxn ang="0">
                  <a:pos x="73" y="448"/>
                </a:cxn>
                <a:cxn ang="0">
                  <a:pos x="71" y="417"/>
                </a:cxn>
                <a:cxn ang="0">
                  <a:pos x="100" y="381"/>
                </a:cxn>
                <a:cxn ang="0">
                  <a:pos x="77" y="336"/>
                </a:cxn>
                <a:cxn ang="0">
                  <a:pos x="31" y="340"/>
                </a:cxn>
                <a:cxn ang="0">
                  <a:pos x="7" y="320"/>
                </a:cxn>
                <a:cxn ang="0">
                  <a:pos x="1" y="258"/>
                </a:cxn>
                <a:cxn ang="0">
                  <a:pos x="21" y="234"/>
                </a:cxn>
                <a:cxn ang="0">
                  <a:pos x="68" y="230"/>
                </a:cxn>
                <a:cxn ang="0">
                  <a:pos x="83" y="182"/>
                </a:cxn>
                <a:cxn ang="0">
                  <a:pos x="47" y="152"/>
                </a:cxn>
                <a:cxn ang="0">
                  <a:pos x="45" y="121"/>
                </a:cxn>
                <a:cxn ang="0">
                  <a:pos x="85" y="73"/>
                </a:cxn>
                <a:cxn ang="0">
                  <a:pos x="116" y="70"/>
                </a:cxn>
                <a:cxn ang="0">
                  <a:pos x="152" y="100"/>
                </a:cxn>
                <a:cxn ang="0">
                  <a:pos x="196" y="77"/>
                </a:cxn>
                <a:cxn ang="0">
                  <a:pos x="192" y="31"/>
                </a:cxn>
                <a:cxn ang="0">
                  <a:pos x="212" y="7"/>
                </a:cxn>
                <a:cxn ang="0">
                  <a:pos x="275" y="1"/>
                </a:cxn>
                <a:cxn ang="0">
                  <a:pos x="298" y="21"/>
                </a:cxn>
                <a:cxn ang="0">
                  <a:pos x="303" y="68"/>
                </a:cxn>
                <a:cxn ang="0">
                  <a:pos x="350" y="83"/>
                </a:cxn>
                <a:cxn ang="0">
                  <a:pos x="380" y="47"/>
                </a:cxn>
                <a:cxn ang="0">
                  <a:pos x="411" y="44"/>
                </a:cxn>
                <a:cxn ang="0">
                  <a:pos x="460" y="84"/>
                </a:cxn>
                <a:cxn ang="0">
                  <a:pos x="462" y="115"/>
                </a:cxn>
                <a:cxn ang="0">
                  <a:pos x="432" y="152"/>
                </a:cxn>
                <a:cxn ang="0">
                  <a:pos x="331" y="189"/>
                </a:cxn>
                <a:cxn ang="0">
                  <a:pos x="189" y="201"/>
                </a:cxn>
                <a:cxn ang="0">
                  <a:pos x="202" y="344"/>
                </a:cxn>
                <a:cxn ang="0">
                  <a:pos x="344" y="331"/>
                </a:cxn>
                <a:cxn ang="0">
                  <a:pos x="331" y="189"/>
                </a:cxn>
              </a:cxnLst>
              <a:rect l="0" t="0" r="r" b="b"/>
              <a:pathLst>
                <a:path w="533" h="532">
                  <a:moveTo>
                    <a:pt x="432" y="152"/>
                  </a:moveTo>
                  <a:cubicBezTo>
                    <a:pt x="442" y="165"/>
                    <a:pt x="450" y="180"/>
                    <a:pt x="455" y="196"/>
                  </a:cubicBezTo>
                  <a:cubicBezTo>
                    <a:pt x="502" y="192"/>
                    <a:pt x="502" y="192"/>
                    <a:pt x="502" y="192"/>
                  </a:cubicBezTo>
                  <a:cubicBezTo>
                    <a:pt x="514" y="191"/>
                    <a:pt x="525" y="200"/>
                    <a:pt x="526" y="212"/>
                  </a:cubicBezTo>
                  <a:cubicBezTo>
                    <a:pt x="531" y="274"/>
                    <a:pt x="531" y="274"/>
                    <a:pt x="531" y="274"/>
                  </a:cubicBezTo>
                  <a:cubicBezTo>
                    <a:pt x="533" y="286"/>
                    <a:pt x="524" y="297"/>
                    <a:pt x="511" y="298"/>
                  </a:cubicBezTo>
                  <a:cubicBezTo>
                    <a:pt x="465" y="302"/>
                    <a:pt x="465" y="302"/>
                    <a:pt x="465" y="302"/>
                  </a:cubicBezTo>
                  <a:cubicBezTo>
                    <a:pt x="462" y="319"/>
                    <a:pt x="457" y="335"/>
                    <a:pt x="450" y="350"/>
                  </a:cubicBezTo>
                  <a:cubicBezTo>
                    <a:pt x="486" y="380"/>
                    <a:pt x="486" y="380"/>
                    <a:pt x="486" y="380"/>
                  </a:cubicBezTo>
                  <a:cubicBezTo>
                    <a:pt x="495" y="388"/>
                    <a:pt x="496" y="402"/>
                    <a:pt x="488" y="411"/>
                  </a:cubicBezTo>
                  <a:cubicBezTo>
                    <a:pt x="448" y="459"/>
                    <a:pt x="448" y="459"/>
                    <a:pt x="448" y="459"/>
                  </a:cubicBezTo>
                  <a:cubicBezTo>
                    <a:pt x="440" y="469"/>
                    <a:pt x="426" y="470"/>
                    <a:pt x="417" y="462"/>
                  </a:cubicBezTo>
                  <a:cubicBezTo>
                    <a:pt x="382" y="432"/>
                    <a:pt x="382" y="432"/>
                    <a:pt x="382" y="432"/>
                  </a:cubicBezTo>
                  <a:cubicBezTo>
                    <a:pt x="368" y="442"/>
                    <a:pt x="352" y="450"/>
                    <a:pt x="337" y="456"/>
                  </a:cubicBezTo>
                  <a:cubicBezTo>
                    <a:pt x="341" y="502"/>
                    <a:pt x="341" y="502"/>
                    <a:pt x="341" y="502"/>
                  </a:cubicBezTo>
                  <a:cubicBezTo>
                    <a:pt x="342" y="514"/>
                    <a:pt x="333" y="524"/>
                    <a:pt x="321" y="526"/>
                  </a:cubicBezTo>
                  <a:cubicBezTo>
                    <a:pt x="258" y="531"/>
                    <a:pt x="258" y="531"/>
                    <a:pt x="258" y="531"/>
                  </a:cubicBezTo>
                  <a:cubicBezTo>
                    <a:pt x="246" y="532"/>
                    <a:pt x="236" y="523"/>
                    <a:pt x="234" y="511"/>
                  </a:cubicBezTo>
                  <a:cubicBezTo>
                    <a:pt x="230" y="465"/>
                    <a:pt x="230" y="465"/>
                    <a:pt x="230" y="465"/>
                  </a:cubicBezTo>
                  <a:cubicBezTo>
                    <a:pt x="214" y="462"/>
                    <a:pt x="198" y="457"/>
                    <a:pt x="182" y="450"/>
                  </a:cubicBezTo>
                  <a:cubicBezTo>
                    <a:pt x="152" y="485"/>
                    <a:pt x="152" y="485"/>
                    <a:pt x="152" y="485"/>
                  </a:cubicBezTo>
                  <a:cubicBezTo>
                    <a:pt x="145" y="495"/>
                    <a:pt x="131" y="496"/>
                    <a:pt x="121" y="488"/>
                  </a:cubicBezTo>
                  <a:cubicBezTo>
                    <a:pt x="73" y="448"/>
                    <a:pt x="73" y="448"/>
                    <a:pt x="73" y="448"/>
                  </a:cubicBezTo>
                  <a:cubicBezTo>
                    <a:pt x="64" y="440"/>
                    <a:pt x="63" y="426"/>
                    <a:pt x="71" y="417"/>
                  </a:cubicBezTo>
                  <a:cubicBezTo>
                    <a:pt x="100" y="381"/>
                    <a:pt x="100" y="381"/>
                    <a:pt x="100" y="381"/>
                  </a:cubicBezTo>
                  <a:cubicBezTo>
                    <a:pt x="91" y="367"/>
                    <a:pt x="83" y="352"/>
                    <a:pt x="77" y="336"/>
                  </a:cubicBezTo>
                  <a:cubicBezTo>
                    <a:pt x="31" y="340"/>
                    <a:pt x="31" y="340"/>
                    <a:pt x="31" y="340"/>
                  </a:cubicBezTo>
                  <a:cubicBezTo>
                    <a:pt x="19" y="342"/>
                    <a:pt x="8" y="333"/>
                    <a:pt x="7" y="320"/>
                  </a:cubicBezTo>
                  <a:cubicBezTo>
                    <a:pt x="1" y="258"/>
                    <a:pt x="1" y="258"/>
                    <a:pt x="1" y="258"/>
                  </a:cubicBezTo>
                  <a:cubicBezTo>
                    <a:pt x="0" y="246"/>
                    <a:pt x="9" y="235"/>
                    <a:pt x="21" y="234"/>
                  </a:cubicBezTo>
                  <a:cubicBezTo>
                    <a:pt x="68" y="230"/>
                    <a:pt x="68" y="230"/>
                    <a:pt x="68" y="230"/>
                  </a:cubicBezTo>
                  <a:cubicBezTo>
                    <a:pt x="71" y="214"/>
                    <a:pt x="76" y="197"/>
                    <a:pt x="83" y="182"/>
                  </a:cubicBezTo>
                  <a:cubicBezTo>
                    <a:pt x="47" y="152"/>
                    <a:pt x="47" y="152"/>
                    <a:pt x="47" y="152"/>
                  </a:cubicBezTo>
                  <a:cubicBezTo>
                    <a:pt x="38" y="144"/>
                    <a:pt x="37" y="130"/>
                    <a:pt x="45" y="121"/>
                  </a:cubicBezTo>
                  <a:cubicBezTo>
                    <a:pt x="85" y="73"/>
                    <a:pt x="85" y="73"/>
                    <a:pt x="85" y="73"/>
                  </a:cubicBezTo>
                  <a:cubicBezTo>
                    <a:pt x="93" y="64"/>
                    <a:pt x="107" y="62"/>
                    <a:pt x="116" y="70"/>
                  </a:cubicBezTo>
                  <a:cubicBezTo>
                    <a:pt x="152" y="100"/>
                    <a:pt x="152" y="100"/>
                    <a:pt x="152" y="100"/>
                  </a:cubicBezTo>
                  <a:cubicBezTo>
                    <a:pt x="166" y="91"/>
                    <a:pt x="181" y="83"/>
                    <a:pt x="196" y="77"/>
                  </a:cubicBezTo>
                  <a:cubicBezTo>
                    <a:pt x="192" y="31"/>
                    <a:pt x="192" y="31"/>
                    <a:pt x="192" y="31"/>
                  </a:cubicBezTo>
                  <a:cubicBezTo>
                    <a:pt x="191" y="19"/>
                    <a:pt x="200" y="8"/>
                    <a:pt x="212" y="7"/>
                  </a:cubicBezTo>
                  <a:cubicBezTo>
                    <a:pt x="275" y="1"/>
                    <a:pt x="275" y="1"/>
                    <a:pt x="275" y="1"/>
                  </a:cubicBezTo>
                  <a:cubicBezTo>
                    <a:pt x="287" y="0"/>
                    <a:pt x="297" y="9"/>
                    <a:pt x="298" y="21"/>
                  </a:cubicBezTo>
                  <a:cubicBezTo>
                    <a:pt x="303" y="68"/>
                    <a:pt x="303" y="68"/>
                    <a:pt x="303" y="68"/>
                  </a:cubicBezTo>
                  <a:cubicBezTo>
                    <a:pt x="319" y="71"/>
                    <a:pt x="335" y="76"/>
                    <a:pt x="350" y="83"/>
                  </a:cubicBezTo>
                  <a:cubicBezTo>
                    <a:pt x="380" y="47"/>
                    <a:pt x="380" y="47"/>
                    <a:pt x="380" y="47"/>
                  </a:cubicBezTo>
                  <a:cubicBezTo>
                    <a:pt x="388" y="38"/>
                    <a:pt x="402" y="36"/>
                    <a:pt x="411" y="44"/>
                  </a:cubicBezTo>
                  <a:cubicBezTo>
                    <a:pt x="460" y="84"/>
                    <a:pt x="460" y="84"/>
                    <a:pt x="460" y="84"/>
                  </a:cubicBezTo>
                  <a:cubicBezTo>
                    <a:pt x="469" y="92"/>
                    <a:pt x="470" y="106"/>
                    <a:pt x="462" y="115"/>
                  </a:cubicBezTo>
                  <a:cubicBezTo>
                    <a:pt x="432" y="152"/>
                    <a:pt x="432" y="152"/>
                    <a:pt x="432" y="152"/>
                  </a:cubicBezTo>
                  <a:close/>
                  <a:moveTo>
                    <a:pt x="331" y="189"/>
                  </a:moveTo>
                  <a:cubicBezTo>
                    <a:pt x="288" y="153"/>
                    <a:pt x="225" y="158"/>
                    <a:pt x="189" y="201"/>
                  </a:cubicBezTo>
                  <a:cubicBezTo>
                    <a:pt x="153" y="244"/>
                    <a:pt x="159" y="308"/>
                    <a:pt x="202" y="344"/>
                  </a:cubicBezTo>
                  <a:cubicBezTo>
                    <a:pt x="244" y="380"/>
                    <a:pt x="308" y="374"/>
                    <a:pt x="344" y="331"/>
                  </a:cubicBezTo>
                  <a:cubicBezTo>
                    <a:pt x="380" y="288"/>
                    <a:pt x="374" y="224"/>
                    <a:pt x="331" y="189"/>
                  </a:cubicBezTo>
                  <a:close/>
                </a:path>
              </a:pathLst>
            </a:custGeom>
            <a:solidFill>
              <a:schemeClr val="accent3"/>
            </a:solidFill>
            <a:ln w="9525">
              <a:noFill/>
              <a:round/>
              <a:headEnd/>
              <a:tailEnd/>
            </a:ln>
          </p:spPr>
          <p:txBody>
            <a:bodyPr/>
            <a:lstStyle/>
            <a:p>
              <a:endParaRPr lang="en-US" dirty="0"/>
            </a:p>
          </p:txBody>
        </p:sp>
        <p:sp>
          <p:nvSpPr>
            <p:cNvPr id="21" name="Freeform 3">
              <a:extLst>
                <a:ext uri="{FF2B5EF4-FFF2-40B4-BE49-F238E27FC236}">
                  <a16:creationId xmlns:a16="http://schemas.microsoft.com/office/drawing/2014/main" id="{FA3160D6-5446-5046-8CB4-C724094A3509}"/>
                </a:ext>
              </a:extLst>
            </p:cNvPr>
            <p:cNvSpPr>
              <a:spLocks noEditPoints="1"/>
            </p:cNvSpPr>
            <p:nvPr/>
          </p:nvSpPr>
          <p:spPr bwMode="auto">
            <a:xfrm>
              <a:off x="3895370" y="3289482"/>
              <a:ext cx="2317441" cy="2311726"/>
            </a:xfrm>
            <a:custGeom>
              <a:avLst/>
              <a:gdLst/>
              <a:ahLst/>
              <a:cxnLst>
                <a:cxn ang="0">
                  <a:pos x="432" y="152"/>
                </a:cxn>
                <a:cxn ang="0">
                  <a:pos x="455" y="196"/>
                </a:cxn>
                <a:cxn ang="0">
                  <a:pos x="502" y="192"/>
                </a:cxn>
                <a:cxn ang="0">
                  <a:pos x="526" y="212"/>
                </a:cxn>
                <a:cxn ang="0">
                  <a:pos x="531" y="274"/>
                </a:cxn>
                <a:cxn ang="0">
                  <a:pos x="511" y="298"/>
                </a:cxn>
                <a:cxn ang="0">
                  <a:pos x="465" y="302"/>
                </a:cxn>
                <a:cxn ang="0">
                  <a:pos x="450" y="350"/>
                </a:cxn>
                <a:cxn ang="0">
                  <a:pos x="486" y="380"/>
                </a:cxn>
                <a:cxn ang="0">
                  <a:pos x="488" y="411"/>
                </a:cxn>
                <a:cxn ang="0">
                  <a:pos x="448" y="459"/>
                </a:cxn>
                <a:cxn ang="0">
                  <a:pos x="417" y="462"/>
                </a:cxn>
                <a:cxn ang="0">
                  <a:pos x="382" y="432"/>
                </a:cxn>
                <a:cxn ang="0">
                  <a:pos x="337" y="456"/>
                </a:cxn>
                <a:cxn ang="0">
                  <a:pos x="341" y="502"/>
                </a:cxn>
                <a:cxn ang="0">
                  <a:pos x="321" y="526"/>
                </a:cxn>
                <a:cxn ang="0">
                  <a:pos x="258" y="531"/>
                </a:cxn>
                <a:cxn ang="0">
                  <a:pos x="234" y="511"/>
                </a:cxn>
                <a:cxn ang="0">
                  <a:pos x="230" y="465"/>
                </a:cxn>
                <a:cxn ang="0">
                  <a:pos x="182" y="450"/>
                </a:cxn>
                <a:cxn ang="0">
                  <a:pos x="152" y="485"/>
                </a:cxn>
                <a:cxn ang="0">
                  <a:pos x="121" y="488"/>
                </a:cxn>
                <a:cxn ang="0">
                  <a:pos x="73" y="448"/>
                </a:cxn>
                <a:cxn ang="0">
                  <a:pos x="71" y="417"/>
                </a:cxn>
                <a:cxn ang="0">
                  <a:pos x="100" y="381"/>
                </a:cxn>
                <a:cxn ang="0">
                  <a:pos x="77" y="336"/>
                </a:cxn>
                <a:cxn ang="0">
                  <a:pos x="31" y="340"/>
                </a:cxn>
                <a:cxn ang="0">
                  <a:pos x="7" y="320"/>
                </a:cxn>
                <a:cxn ang="0">
                  <a:pos x="1" y="258"/>
                </a:cxn>
                <a:cxn ang="0">
                  <a:pos x="21" y="234"/>
                </a:cxn>
                <a:cxn ang="0">
                  <a:pos x="68" y="230"/>
                </a:cxn>
                <a:cxn ang="0">
                  <a:pos x="83" y="182"/>
                </a:cxn>
                <a:cxn ang="0">
                  <a:pos x="47" y="152"/>
                </a:cxn>
                <a:cxn ang="0">
                  <a:pos x="45" y="121"/>
                </a:cxn>
                <a:cxn ang="0">
                  <a:pos x="85" y="73"/>
                </a:cxn>
                <a:cxn ang="0">
                  <a:pos x="116" y="70"/>
                </a:cxn>
                <a:cxn ang="0">
                  <a:pos x="152" y="100"/>
                </a:cxn>
                <a:cxn ang="0">
                  <a:pos x="196" y="77"/>
                </a:cxn>
                <a:cxn ang="0">
                  <a:pos x="192" y="31"/>
                </a:cxn>
                <a:cxn ang="0">
                  <a:pos x="212" y="7"/>
                </a:cxn>
                <a:cxn ang="0">
                  <a:pos x="275" y="1"/>
                </a:cxn>
                <a:cxn ang="0">
                  <a:pos x="298" y="21"/>
                </a:cxn>
                <a:cxn ang="0">
                  <a:pos x="303" y="68"/>
                </a:cxn>
                <a:cxn ang="0">
                  <a:pos x="350" y="83"/>
                </a:cxn>
                <a:cxn ang="0">
                  <a:pos x="380" y="47"/>
                </a:cxn>
                <a:cxn ang="0">
                  <a:pos x="411" y="44"/>
                </a:cxn>
                <a:cxn ang="0">
                  <a:pos x="460" y="84"/>
                </a:cxn>
                <a:cxn ang="0">
                  <a:pos x="462" y="115"/>
                </a:cxn>
                <a:cxn ang="0">
                  <a:pos x="432" y="152"/>
                </a:cxn>
                <a:cxn ang="0">
                  <a:pos x="331" y="189"/>
                </a:cxn>
                <a:cxn ang="0">
                  <a:pos x="189" y="201"/>
                </a:cxn>
                <a:cxn ang="0">
                  <a:pos x="202" y="344"/>
                </a:cxn>
                <a:cxn ang="0">
                  <a:pos x="344" y="331"/>
                </a:cxn>
                <a:cxn ang="0">
                  <a:pos x="331" y="189"/>
                </a:cxn>
              </a:cxnLst>
              <a:rect l="0" t="0" r="r" b="b"/>
              <a:pathLst>
                <a:path w="533" h="532">
                  <a:moveTo>
                    <a:pt x="432" y="152"/>
                  </a:moveTo>
                  <a:cubicBezTo>
                    <a:pt x="442" y="165"/>
                    <a:pt x="450" y="180"/>
                    <a:pt x="455" y="196"/>
                  </a:cubicBezTo>
                  <a:cubicBezTo>
                    <a:pt x="502" y="192"/>
                    <a:pt x="502" y="192"/>
                    <a:pt x="502" y="192"/>
                  </a:cubicBezTo>
                  <a:cubicBezTo>
                    <a:pt x="514" y="191"/>
                    <a:pt x="525" y="200"/>
                    <a:pt x="526" y="212"/>
                  </a:cubicBezTo>
                  <a:cubicBezTo>
                    <a:pt x="531" y="274"/>
                    <a:pt x="531" y="274"/>
                    <a:pt x="531" y="274"/>
                  </a:cubicBezTo>
                  <a:cubicBezTo>
                    <a:pt x="533" y="286"/>
                    <a:pt x="524" y="297"/>
                    <a:pt x="511" y="298"/>
                  </a:cubicBezTo>
                  <a:cubicBezTo>
                    <a:pt x="465" y="302"/>
                    <a:pt x="465" y="302"/>
                    <a:pt x="465" y="302"/>
                  </a:cubicBezTo>
                  <a:cubicBezTo>
                    <a:pt x="462" y="319"/>
                    <a:pt x="457" y="335"/>
                    <a:pt x="450" y="350"/>
                  </a:cubicBezTo>
                  <a:cubicBezTo>
                    <a:pt x="486" y="380"/>
                    <a:pt x="486" y="380"/>
                    <a:pt x="486" y="380"/>
                  </a:cubicBezTo>
                  <a:cubicBezTo>
                    <a:pt x="495" y="388"/>
                    <a:pt x="496" y="402"/>
                    <a:pt x="488" y="411"/>
                  </a:cubicBezTo>
                  <a:cubicBezTo>
                    <a:pt x="448" y="459"/>
                    <a:pt x="448" y="459"/>
                    <a:pt x="448" y="459"/>
                  </a:cubicBezTo>
                  <a:cubicBezTo>
                    <a:pt x="440" y="469"/>
                    <a:pt x="426" y="470"/>
                    <a:pt x="417" y="462"/>
                  </a:cubicBezTo>
                  <a:cubicBezTo>
                    <a:pt x="382" y="432"/>
                    <a:pt x="382" y="432"/>
                    <a:pt x="382" y="432"/>
                  </a:cubicBezTo>
                  <a:cubicBezTo>
                    <a:pt x="368" y="442"/>
                    <a:pt x="352" y="450"/>
                    <a:pt x="337" y="456"/>
                  </a:cubicBezTo>
                  <a:cubicBezTo>
                    <a:pt x="341" y="502"/>
                    <a:pt x="341" y="502"/>
                    <a:pt x="341" y="502"/>
                  </a:cubicBezTo>
                  <a:cubicBezTo>
                    <a:pt x="342" y="514"/>
                    <a:pt x="333" y="524"/>
                    <a:pt x="321" y="526"/>
                  </a:cubicBezTo>
                  <a:cubicBezTo>
                    <a:pt x="258" y="531"/>
                    <a:pt x="258" y="531"/>
                    <a:pt x="258" y="531"/>
                  </a:cubicBezTo>
                  <a:cubicBezTo>
                    <a:pt x="246" y="532"/>
                    <a:pt x="236" y="523"/>
                    <a:pt x="234" y="511"/>
                  </a:cubicBezTo>
                  <a:cubicBezTo>
                    <a:pt x="230" y="465"/>
                    <a:pt x="230" y="465"/>
                    <a:pt x="230" y="465"/>
                  </a:cubicBezTo>
                  <a:cubicBezTo>
                    <a:pt x="214" y="462"/>
                    <a:pt x="198" y="457"/>
                    <a:pt x="182" y="450"/>
                  </a:cubicBezTo>
                  <a:cubicBezTo>
                    <a:pt x="152" y="485"/>
                    <a:pt x="152" y="485"/>
                    <a:pt x="152" y="485"/>
                  </a:cubicBezTo>
                  <a:cubicBezTo>
                    <a:pt x="145" y="495"/>
                    <a:pt x="131" y="496"/>
                    <a:pt x="121" y="488"/>
                  </a:cubicBezTo>
                  <a:cubicBezTo>
                    <a:pt x="73" y="448"/>
                    <a:pt x="73" y="448"/>
                    <a:pt x="73" y="448"/>
                  </a:cubicBezTo>
                  <a:cubicBezTo>
                    <a:pt x="64" y="440"/>
                    <a:pt x="63" y="426"/>
                    <a:pt x="71" y="417"/>
                  </a:cubicBezTo>
                  <a:cubicBezTo>
                    <a:pt x="100" y="381"/>
                    <a:pt x="100" y="381"/>
                    <a:pt x="100" y="381"/>
                  </a:cubicBezTo>
                  <a:cubicBezTo>
                    <a:pt x="91" y="367"/>
                    <a:pt x="83" y="352"/>
                    <a:pt x="77" y="336"/>
                  </a:cubicBezTo>
                  <a:cubicBezTo>
                    <a:pt x="31" y="340"/>
                    <a:pt x="31" y="340"/>
                    <a:pt x="31" y="340"/>
                  </a:cubicBezTo>
                  <a:cubicBezTo>
                    <a:pt x="19" y="342"/>
                    <a:pt x="8" y="333"/>
                    <a:pt x="7" y="320"/>
                  </a:cubicBezTo>
                  <a:cubicBezTo>
                    <a:pt x="1" y="258"/>
                    <a:pt x="1" y="258"/>
                    <a:pt x="1" y="258"/>
                  </a:cubicBezTo>
                  <a:cubicBezTo>
                    <a:pt x="0" y="246"/>
                    <a:pt x="9" y="235"/>
                    <a:pt x="21" y="234"/>
                  </a:cubicBezTo>
                  <a:cubicBezTo>
                    <a:pt x="68" y="230"/>
                    <a:pt x="68" y="230"/>
                    <a:pt x="68" y="230"/>
                  </a:cubicBezTo>
                  <a:cubicBezTo>
                    <a:pt x="71" y="214"/>
                    <a:pt x="76" y="197"/>
                    <a:pt x="83" y="182"/>
                  </a:cubicBezTo>
                  <a:cubicBezTo>
                    <a:pt x="47" y="152"/>
                    <a:pt x="47" y="152"/>
                    <a:pt x="47" y="152"/>
                  </a:cubicBezTo>
                  <a:cubicBezTo>
                    <a:pt x="38" y="144"/>
                    <a:pt x="37" y="130"/>
                    <a:pt x="45" y="121"/>
                  </a:cubicBezTo>
                  <a:cubicBezTo>
                    <a:pt x="85" y="73"/>
                    <a:pt x="85" y="73"/>
                    <a:pt x="85" y="73"/>
                  </a:cubicBezTo>
                  <a:cubicBezTo>
                    <a:pt x="93" y="64"/>
                    <a:pt x="107" y="62"/>
                    <a:pt x="116" y="70"/>
                  </a:cubicBezTo>
                  <a:cubicBezTo>
                    <a:pt x="152" y="100"/>
                    <a:pt x="152" y="100"/>
                    <a:pt x="152" y="100"/>
                  </a:cubicBezTo>
                  <a:cubicBezTo>
                    <a:pt x="166" y="91"/>
                    <a:pt x="181" y="83"/>
                    <a:pt x="196" y="77"/>
                  </a:cubicBezTo>
                  <a:cubicBezTo>
                    <a:pt x="192" y="31"/>
                    <a:pt x="192" y="31"/>
                    <a:pt x="192" y="31"/>
                  </a:cubicBezTo>
                  <a:cubicBezTo>
                    <a:pt x="191" y="19"/>
                    <a:pt x="200" y="8"/>
                    <a:pt x="212" y="7"/>
                  </a:cubicBezTo>
                  <a:cubicBezTo>
                    <a:pt x="275" y="1"/>
                    <a:pt x="275" y="1"/>
                    <a:pt x="275" y="1"/>
                  </a:cubicBezTo>
                  <a:cubicBezTo>
                    <a:pt x="287" y="0"/>
                    <a:pt x="297" y="9"/>
                    <a:pt x="298" y="21"/>
                  </a:cubicBezTo>
                  <a:cubicBezTo>
                    <a:pt x="303" y="68"/>
                    <a:pt x="303" y="68"/>
                    <a:pt x="303" y="68"/>
                  </a:cubicBezTo>
                  <a:cubicBezTo>
                    <a:pt x="319" y="71"/>
                    <a:pt x="335" y="76"/>
                    <a:pt x="350" y="83"/>
                  </a:cubicBezTo>
                  <a:cubicBezTo>
                    <a:pt x="380" y="47"/>
                    <a:pt x="380" y="47"/>
                    <a:pt x="380" y="47"/>
                  </a:cubicBezTo>
                  <a:cubicBezTo>
                    <a:pt x="388" y="38"/>
                    <a:pt x="402" y="36"/>
                    <a:pt x="411" y="44"/>
                  </a:cubicBezTo>
                  <a:cubicBezTo>
                    <a:pt x="460" y="84"/>
                    <a:pt x="460" y="84"/>
                    <a:pt x="460" y="84"/>
                  </a:cubicBezTo>
                  <a:cubicBezTo>
                    <a:pt x="469" y="92"/>
                    <a:pt x="470" y="106"/>
                    <a:pt x="462" y="115"/>
                  </a:cubicBezTo>
                  <a:cubicBezTo>
                    <a:pt x="432" y="152"/>
                    <a:pt x="432" y="152"/>
                    <a:pt x="432" y="152"/>
                  </a:cubicBezTo>
                  <a:close/>
                  <a:moveTo>
                    <a:pt x="331" y="189"/>
                  </a:moveTo>
                  <a:cubicBezTo>
                    <a:pt x="288" y="153"/>
                    <a:pt x="225" y="158"/>
                    <a:pt x="189" y="201"/>
                  </a:cubicBezTo>
                  <a:cubicBezTo>
                    <a:pt x="153" y="244"/>
                    <a:pt x="159" y="308"/>
                    <a:pt x="202" y="344"/>
                  </a:cubicBezTo>
                  <a:cubicBezTo>
                    <a:pt x="244" y="380"/>
                    <a:pt x="308" y="374"/>
                    <a:pt x="344" y="331"/>
                  </a:cubicBezTo>
                  <a:cubicBezTo>
                    <a:pt x="380" y="288"/>
                    <a:pt x="374" y="224"/>
                    <a:pt x="331" y="189"/>
                  </a:cubicBezTo>
                  <a:close/>
                </a:path>
              </a:pathLst>
            </a:custGeom>
            <a:solidFill>
              <a:srgbClr val="003C71"/>
            </a:solidFill>
            <a:ln w="9525">
              <a:noFill/>
              <a:round/>
              <a:headEnd/>
              <a:tailEnd/>
            </a:ln>
          </p:spPr>
          <p:txBody>
            <a:bodyPr/>
            <a:lstStyle/>
            <a:p>
              <a:endParaRPr lang="en-US"/>
            </a:p>
          </p:txBody>
        </p:sp>
      </p:grpSp>
      <p:sp>
        <p:nvSpPr>
          <p:cNvPr id="28" name="Content Placeholder 18"/>
          <p:cNvSpPr>
            <a:spLocks noGrp="1"/>
          </p:cNvSpPr>
          <p:nvPr>
            <p:ph sz="quarter" idx="14" hasCustomPrompt="1"/>
          </p:nvPr>
        </p:nvSpPr>
        <p:spPr>
          <a:xfrm>
            <a:off x="5877811" y="1229697"/>
            <a:ext cx="2243138" cy="278181"/>
          </a:xfrm>
          <a:prstGeom prst="rect">
            <a:avLst/>
          </a:prstGeom>
        </p:spPr>
        <p:txBody>
          <a:bodyPr/>
          <a:lstStyle>
            <a:lvl1pPr marL="0" indent="0">
              <a:buNone/>
              <a:defRPr kumimoji="0" lang="en-US" sz="1400" b="0" i="0" u="none" strike="noStrike" cap="all" spc="200" normalizeH="0" baseline="0" dirty="0" smtClean="0">
                <a:ln>
                  <a:noFill/>
                </a:ln>
                <a:solidFill>
                  <a:schemeClr val="accent1"/>
                </a:solidFill>
                <a:effectLst/>
                <a:uFillTx/>
                <a:latin typeface="Acherus Grotesque"/>
                <a:ea typeface="Acherus Grotesque"/>
                <a:cs typeface="Acherus Grotesque"/>
                <a:sym typeface="Acherus Grotesque"/>
              </a:defRPr>
            </a:lvl1pPr>
          </a:lstStyle>
          <a:p>
            <a:pPr lvl="0"/>
            <a:r>
              <a:rPr lang="en-US" dirty="0"/>
              <a:t>First item</a:t>
            </a:r>
          </a:p>
        </p:txBody>
      </p:sp>
      <p:sp>
        <p:nvSpPr>
          <p:cNvPr id="30" name="Content Placeholder 29"/>
          <p:cNvSpPr>
            <a:spLocks noGrp="1"/>
          </p:cNvSpPr>
          <p:nvPr>
            <p:ph sz="quarter" idx="15" hasCustomPrompt="1"/>
          </p:nvPr>
        </p:nvSpPr>
        <p:spPr>
          <a:xfrm>
            <a:off x="5875182" y="1570892"/>
            <a:ext cx="2891484" cy="914400"/>
          </a:xfrm>
          <a:prstGeom prst="rect">
            <a:avLst/>
          </a:prstGeom>
        </p:spPr>
        <p:txBody>
          <a:bodyPr>
            <a:normAutofit/>
          </a:bodyPr>
          <a:lstStyle>
            <a:lvl1pPr marL="0" indent="0">
              <a:buNone/>
              <a:defRPr kumimoji="0" lang="en-US" sz="1200" b="0" i="0" u="none" strike="noStrike" cap="none" spc="0" normalizeH="0" baseline="0" dirty="0">
                <a:ln>
                  <a:noFill/>
                </a:ln>
                <a:solidFill>
                  <a:srgbClr val="585C5E"/>
                </a:solidFill>
                <a:effectLst/>
                <a:uFillTx/>
                <a:latin typeface="Crimson Text Roman"/>
                <a:ea typeface="Crimson Text Roman"/>
                <a:cs typeface="Crimson Text Roman"/>
                <a:sym typeface="Crimson Text Roman"/>
              </a:defRPr>
            </a:lvl1pPr>
          </a:lstStyle>
          <a:p>
            <a:r>
              <a:rPr lang="en-US" dirty="0"/>
              <a:t>Place  a short description about this item in this location.  It does not need to be long. </a:t>
            </a:r>
          </a:p>
        </p:txBody>
      </p:sp>
      <p:sp>
        <p:nvSpPr>
          <p:cNvPr id="34" name="Content Placeholder 18"/>
          <p:cNvSpPr>
            <a:spLocks noGrp="1"/>
          </p:cNvSpPr>
          <p:nvPr>
            <p:ph sz="quarter" idx="16" hasCustomPrompt="1"/>
          </p:nvPr>
        </p:nvSpPr>
        <p:spPr>
          <a:xfrm>
            <a:off x="9772908" y="1253989"/>
            <a:ext cx="2243138" cy="278181"/>
          </a:xfrm>
          <a:prstGeom prst="rect">
            <a:avLst/>
          </a:prstGeom>
        </p:spPr>
        <p:txBody>
          <a:bodyPr/>
          <a:lstStyle>
            <a:lvl1pPr marL="0" indent="0">
              <a:buNone/>
              <a:defRPr kumimoji="0" lang="en-US" sz="1400" b="0" i="0" u="none" strike="noStrike" cap="all" spc="200" normalizeH="0" baseline="0" dirty="0" smtClean="0">
                <a:ln>
                  <a:noFill/>
                </a:ln>
                <a:solidFill>
                  <a:schemeClr val="accent1"/>
                </a:solidFill>
                <a:effectLst/>
                <a:uFillTx/>
                <a:latin typeface="Acherus Grotesque"/>
                <a:ea typeface="Acherus Grotesque"/>
                <a:cs typeface="Acherus Grotesque"/>
                <a:sym typeface="Acherus Grotesque"/>
              </a:defRPr>
            </a:lvl1pPr>
          </a:lstStyle>
          <a:p>
            <a:pPr lvl="0"/>
            <a:r>
              <a:rPr lang="en-US" dirty="0"/>
              <a:t>First item</a:t>
            </a:r>
          </a:p>
        </p:txBody>
      </p:sp>
      <p:sp>
        <p:nvSpPr>
          <p:cNvPr id="35" name="Content Placeholder 29"/>
          <p:cNvSpPr>
            <a:spLocks noGrp="1"/>
          </p:cNvSpPr>
          <p:nvPr>
            <p:ph sz="quarter" idx="17" hasCustomPrompt="1"/>
          </p:nvPr>
        </p:nvSpPr>
        <p:spPr>
          <a:xfrm>
            <a:off x="9770279" y="1595184"/>
            <a:ext cx="2891484" cy="914400"/>
          </a:xfrm>
          <a:prstGeom prst="rect">
            <a:avLst/>
          </a:prstGeom>
        </p:spPr>
        <p:txBody>
          <a:bodyPr>
            <a:normAutofit/>
          </a:bodyPr>
          <a:lstStyle>
            <a:lvl1pPr marL="0" indent="0">
              <a:buNone/>
              <a:defRPr kumimoji="0" lang="en-US" sz="1200" b="0" i="0" u="none" strike="noStrike" cap="none" spc="0" normalizeH="0" baseline="0" dirty="0">
                <a:ln>
                  <a:noFill/>
                </a:ln>
                <a:solidFill>
                  <a:srgbClr val="585C5E"/>
                </a:solidFill>
                <a:effectLst/>
                <a:uFillTx/>
                <a:latin typeface="Crimson Text Roman"/>
                <a:ea typeface="Crimson Text Roman"/>
                <a:cs typeface="Crimson Text Roman"/>
                <a:sym typeface="Crimson Text Roman"/>
              </a:defRPr>
            </a:lvl1pPr>
          </a:lstStyle>
          <a:p>
            <a:r>
              <a:rPr lang="en-US" dirty="0"/>
              <a:t>Place  a short description about this item in this location.  It does not need to be long. </a:t>
            </a:r>
          </a:p>
        </p:txBody>
      </p:sp>
      <p:sp>
        <p:nvSpPr>
          <p:cNvPr id="36" name="Content Placeholder 18"/>
          <p:cNvSpPr>
            <a:spLocks noGrp="1"/>
          </p:cNvSpPr>
          <p:nvPr>
            <p:ph sz="quarter" idx="18" hasCustomPrompt="1"/>
          </p:nvPr>
        </p:nvSpPr>
        <p:spPr>
          <a:xfrm>
            <a:off x="9772908" y="4628366"/>
            <a:ext cx="2243138" cy="278181"/>
          </a:xfrm>
          <a:prstGeom prst="rect">
            <a:avLst/>
          </a:prstGeom>
        </p:spPr>
        <p:txBody>
          <a:bodyPr/>
          <a:lstStyle>
            <a:lvl1pPr marL="0" indent="0">
              <a:buNone/>
              <a:defRPr kumimoji="0" lang="en-US" sz="1400" b="0" i="0" u="none" strike="noStrike" cap="all" spc="200" normalizeH="0" baseline="0" dirty="0" smtClean="0">
                <a:ln>
                  <a:noFill/>
                </a:ln>
                <a:solidFill>
                  <a:schemeClr val="accent1"/>
                </a:solidFill>
                <a:effectLst/>
                <a:uFillTx/>
                <a:latin typeface="Acherus Grotesque"/>
                <a:ea typeface="Acherus Grotesque"/>
                <a:cs typeface="Acherus Grotesque"/>
                <a:sym typeface="Acherus Grotesque"/>
              </a:defRPr>
            </a:lvl1pPr>
          </a:lstStyle>
          <a:p>
            <a:pPr lvl="0"/>
            <a:r>
              <a:rPr lang="en-US" dirty="0"/>
              <a:t>First item</a:t>
            </a:r>
          </a:p>
        </p:txBody>
      </p:sp>
      <p:sp>
        <p:nvSpPr>
          <p:cNvPr id="37" name="Content Placeholder 29"/>
          <p:cNvSpPr>
            <a:spLocks noGrp="1"/>
          </p:cNvSpPr>
          <p:nvPr>
            <p:ph sz="quarter" idx="19" hasCustomPrompt="1"/>
          </p:nvPr>
        </p:nvSpPr>
        <p:spPr>
          <a:xfrm>
            <a:off x="9770279" y="4969561"/>
            <a:ext cx="2891484" cy="914400"/>
          </a:xfrm>
          <a:prstGeom prst="rect">
            <a:avLst/>
          </a:prstGeom>
        </p:spPr>
        <p:txBody>
          <a:bodyPr>
            <a:normAutofit/>
          </a:bodyPr>
          <a:lstStyle>
            <a:lvl1pPr marL="0" indent="0">
              <a:buNone/>
              <a:defRPr kumimoji="0" lang="en-US" sz="1200" b="0" i="0" u="none" strike="noStrike" cap="none" spc="0" normalizeH="0" baseline="0" dirty="0">
                <a:ln>
                  <a:noFill/>
                </a:ln>
                <a:solidFill>
                  <a:srgbClr val="585C5E"/>
                </a:solidFill>
                <a:effectLst/>
                <a:uFillTx/>
                <a:latin typeface="Crimson Text Roman"/>
                <a:ea typeface="Crimson Text Roman"/>
                <a:cs typeface="Crimson Text Roman"/>
                <a:sym typeface="Crimson Text Roman"/>
              </a:defRPr>
            </a:lvl1pPr>
          </a:lstStyle>
          <a:p>
            <a:r>
              <a:rPr lang="en-US" dirty="0"/>
              <a:t>Place  a short description about this item in this location.  It does not need to be long. </a:t>
            </a:r>
          </a:p>
        </p:txBody>
      </p:sp>
      <p:sp>
        <p:nvSpPr>
          <p:cNvPr id="41" name="Content Placeholder 18"/>
          <p:cNvSpPr>
            <a:spLocks noGrp="1"/>
          </p:cNvSpPr>
          <p:nvPr>
            <p:ph sz="quarter" idx="20" hasCustomPrompt="1"/>
          </p:nvPr>
        </p:nvSpPr>
        <p:spPr>
          <a:xfrm>
            <a:off x="5877811" y="4628366"/>
            <a:ext cx="2243138" cy="278181"/>
          </a:xfrm>
          <a:prstGeom prst="rect">
            <a:avLst/>
          </a:prstGeom>
        </p:spPr>
        <p:txBody>
          <a:bodyPr/>
          <a:lstStyle>
            <a:lvl1pPr marL="0" indent="0">
              <a:buNone/>
              <a:defRPr kumimoji="0" lang="en-US" sz="1400" b="0" i="0" u="none" strike="noStrike" cap="all" spc="200" normalizeH="0" baseline="0" dirty="0" smtClean="0">
                <a:ln>
                  <a:noFill/>
                </a:ln>
                <a:solidFill>
                  <a:schemeClr val="accent1"/>
                </a:solidFill>
                <a:effectLst/>
                <a:uFillTx/>
                <a:latin typeface="Acherus Grotesque"/>
                <a:ea typeface="Acherus Grotesque"/>
                <a:cs typeface="Acherus Grotesque"/>
                <a:sym typeface="Acherus Grotesque"/>
              </a:defRPr>
            </a:lvl1pPr>
          </a:lstStyle>
          <a:p>
            <a:pPr lvl="0"/>
            <a:r>
              <a:rPr lang="en-US" dirty="0"/>
              <a:t>First item</a:t>
            </a:r>
          </a:p>
        </p:txBody>
      </p:sp>
      <p:sp>
        <p:nvSpPr>
          <p:cNvPr id="42" name="Content Placeholder 29"/>
          <p:cNvSpPr>
            <a:spLocks noGrp="1"/>
          </p:cNvSpPr>
          <p:nvPr>
            <p:ph sz="quarter" idx="21" hasCustomPrompt="1"/>
          </p:nvPr>
        </p:nvSpPr>
        <p:spPr>
          <a:xfrm>
            <a:off x="5875182" y="4969561"/>
            <a:ext cx="2891484" cy="914400"/>
          </a:xfrm>
          <a:prstGeom prst="rect">
            <a:avLst/>
          </a:prstGeom>
        </p:spPr>
        <p:txBody>
          <a:bodyPr>
            <a:normAutofit/>
          </a:bodyPr>
          <a:lstStyle>
            <a:lvl1pPr marL="0" indent="0">
              <a:buNone/>
              <a:defRPr kumimoji="0" lang="en-US" sz="1200" b="0" i="0" u="none" strike="noStrike" cap="none" spc="0" normalizeH="0" baseline="0" dirty="0">
                <a:ln>
                  <a:noFill/>
                </a:ln>
                <a:solidFill>
                  <a:srgbClr val="585C5E"/>
                </a:solidFill>
                <a:effectLst/>
                <a:uFillTx/>
                <a:latin typeface="Crimson Text Roman"/>
                <a:ea typeface="Crimson Text Roman"/>
                <a:cs typeface="Crimson Text Roman"/>
                <a:sym typeface="Crimson Text Roman"/>
              </a:defRPr>
            </a:lvl1pPr>
          </a:lstStyle>
          <a:p>
            <a:r>
              <a:rPr lang="en-US" dirty="0"/>
              <a:t>Place  a short description about this item in this location.  It does not need to be long. </a:t>
            </a:r>
          </a:p>
        </p:txBody>
      </p:sp>
      <p:sp>
        <p:nvSpPr>
          <p:cNvPr id="25" name="Title 1"/>
          <p:cNvSpPr/>
          <p:nvPr userDrawn="1"/>
        </p:nvSpPr>
        <p:spPr>
          <a:xfrm>
            <a:off x="9960867" y="6340212"/>
            <a:ext cx="249382"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gn="r">
              <a:lnSpc>
                <a:spcPct val="90000"/>
              </a:lnSpc>
              <a:defRPr sz="1400" spc="200">
                <a:solidFill>
                  <a:schemeClr val="accent3"/>
                </a:solidFill>
                <a:latin typeface="Acherus Grotesque"/>
                <a:ea typeface="Acherus Grotesque"/>
                <a:cs typeface="Acherus Grotesque"/>
                <a:sym typeface="Acherus Grotesque"/>
              </a:defRPr>
            </a:pPr>
            <a:r>
              <a:rPr lang="en-US" sz="1200" dirty="0">
                <a:solidFill>
                  <a:schemeClr val="accent1"/>
                </a:solidFill>
              </a:rPr>
              <a:t>/</a:t>
            </a:r>
            <a:endParaRPr sz="1200" dirty="0">
              <a:solidFill>
                <a:schemeClr val="accent1"/>
              </a:solidFill>
            </a:endParaRPr>
          </a:p>
        </p:txBody>
      </p:sp>
      <p:sp>
        <p:nvSpPr>
          <p:cNvPr id="26" name="Content Placeholder 51"/>
          <p:cNvSpPr>
            <a:spLocks noGrp="1"/>
          </p:cNvSpPr>
          <p:nvPr>
            <p:ph sz="quarter" idx="12" hasCustomPrompt="1"/>
          </p:nvPr>
        </p:nvSpPr>
        <p:spPr>
          <a:xfrm>
            <a:off x="10253113" y="6496767"/>
            <a:ext cx="2232233" cy="257174"/>
          </a:xfrm>
          <a:prstGeom prst="rect">
            <a:avLst/>
          </a:prstGeom>
        </p:spPr>
        <p:txBody>
          <a:bodyPr>
            <a:noAutofit/>
          </a:bodyPr>
          <a:lstStyle>
            <a:lvl1pPr marL="0" indent="0">
              <a:buFontTx/>
              <a:buNone/>
              <a:defRPr sz="1200" cap="all" spc="200" normalizeH="0" baseline="0">
                <a:latin typeface="Acherus Grotesque" charset="0"/>
              </a:defRPr>
            </a:lvl1pPr>
            <a:lvl2pPr marL="457200" indent="0">
              <a:buFontTx/>
              <a:buNone/>
              <a:defRPr sz="1400" cap="all" spc="200" normalizeH="0" baseline="0">
                <a:latin typeface="Acherus Grotesque" charset="0"/>
              </a:defRPr>
            </a:lvl2pPr>
            <a:lvl3pPr marL="914400" indent="0">
              <a:buFontTx/>
              <a:buNone/>
              <a:defRPr sz="1400" cap="all" spc="200" normalizeH="0" baseline="0">
                <a:latin typeface="Acherus Grotesque" charset="0"/>
              </a:defRPr>
            </a:lvl3pPr>
            <a:lvl4pPr marL="1371600" indent="0">
              <a:buFontTx/>
              <a:buNone/>
              <a:defRPr sz="1400" cap="all" spc="200" normalizeH="0" baseline="0">
                <a:latin typeface="Acherus Grotesque" charset="0"/>
              </a:defRPr>
            </a:lvl4pPr>
            <a:lvl5pPr marL="1828800" indent="0">
              <a:buFontTx/>
              <a:buNone/>
              <a:defRPr sz="1400" cap="all" spc="200" normalizeH="0" baseline="0">
                <a:latin typeface="Acherus Grotesque" charset="0"/>
              </a:defRPr>
            </a:lvl5pPr>
          </a:lstStyle>
          <a:p>
            <a:pPr lvl="0"/>
            <a:r>
              <a:rPr lang="en-US" dirty="0"/>
              <a:t>Section title</a:t>
            </a:r>
          </a:p>
        </p:txBody>
      </p:sp>
      <p:sp>
        <p:nvSpPr>
          <p:cNvPr id="27" name="Content Placeholder 51"/>
          <p:cNvSpPr>
            <a:spLocks noGrp="1"/>
          </p:cNvSpPr>
          <p:nvPr>
            <p:ph sz="quarter" idx="13" hasCustomPrompt="1"/>
          </p:nvPr>
        </p:nvSpPr>
        <p:spPr>
          <a:xfrm>
            <a:off x="9234853" y="6496767"/>
            <a:ext cx="765926" cy="261221"/>
          </a:xfrm>
          <a:prstGeom prst="rect">
            <a:avLst/>
          </a:prstGeom>
        </p:spPr>
        <p:txBody>
          <a:bodyPr>
            <a:noAutofit/>
          </a:bodyPr>
          <a:lstStyle>
            <a:lvl1pPr marL="0" indent="0" algn="r">
              <a:buFontTx/>
              <a:buNone/>
              <a:defRPr sz="1200" cap="all" spc="200" normalizeH="0" baseline="0">
                <a:solidFill>
                  <a:schemeClr val="bg2">
                    <a:lumMod val="40000"/>
                    <a:lumOff val="60000"/>
                  </a:schemeClr>
                </a:solidFill>
                <a:latin typeface="Acherus Grotesque" charset="0"/>
              </a:defRPr>
            </a:lvl1pPr>
            <a:lvl2pPr marL="457200" indent="0">
              <a:buFontTx/>
              <a:buNone/>
              <a:defRPr sz="1400" cap="all" spc="200" normalizeH="0" baseline="0">
                <a:latin typeface="Acherus Grotesque" charset="0"/>
              </a:defRPr>
            </a:lvl2pPr>
            <a:lvl3pPr marL="914400" indent="0">
              <a:buFontTx/>
              <a:buNone/>
              <a:defRPr sz="1400" cap="all" spc="200" normalizeH="0" baseline="0">
                <a:latin typeface="Acherus Grotesque" charset="0"/>
              </a:defRPr>
            </a:lvl3pPr>
            <a:lvl4pPr marL="1371600" indent="0">
              <a:buFontTx/>
              <a:buNone/>
              <a:defRPr sz="1400" cap="all" spc="200" normalizeH="0" baseline="0">
                <a:latin typeface="Acherus Grotesque" charset="0"/>
              </a:defRPr>
            </a:lvl4pPr>
            <a:lvl5pPr marL="1828800" indent="0">
              <a:buFontTx/>
              <a:buNone/>
              <a:defRPr sz="1400" cap="all" spc="200" normalizeH="0" baseline="0">
                <a:latin typeface="Acherus Grotesque" charset="0"/>
              </a:defRPr>
            </a:lvl5pPr>
          </a:lstStyle>
          <a:p>
            <a:pPr lvl="0"/>
            <a:r>
              <a:rPr lang="en-US" dirty="0"/>
              <a:t>01</a:t>
            </a:r>
          </a:p>
        </p:txBody>
      </p:sp>
    </p:spTree>
    <p:extLst>
      <p:ext uri="{BB962C8B-B14F-4D97-AF65-F5344CB8AC3E}">
        <p14:creationId xmlns:p14="http://schemas.microsoft.com/office/powerpoint/2010/main" val="242312733"/>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Header + body text + graphic (grey)">
    <p:spTree>
      <p:nvGrpSpPr>
        <p:cNvPr id="1" name=""/>
        <p:cNvGrpSpPr/>
        <p:nvPr/>
      </p:nvGrpSpPr>
      <p:grpSpPr>
        <a:xfrm>
          <a:off x="0" y="0"/>
          <a:ext cx="0" cy="0"/>
          <a:chOff x="0" y="0"/>
          <a:chExt cx="0" cy="0"/>
        </a:xfrm>
      </p:grpSpPr>
      <p:sp>
        <p:nvSpPr>
          <p:cNvPr id="16" name="Rectangle"/>
          <p:cNvSpPr/>
          <p:nvPr userDrawn="1"/>
        </p:nvSpPr>
        <p:spPr>
          <a:xfrm>
            <a:off x="-1" y="0"/>
            <a:ext cx="5095261" cy="6879154"/>
          </a:xfrm>
          <a:prstGeom prst="rect">
            <a:avLst/>
          </a:prstGeom>
          <a:solidFill>
            <a:schemeClr val="accent3">
              <a:lumMod val="20000"/>
              <a:lumOff val="80000"/>
            </a:schemeClr>
          </a:solidFill>
          <a:ln w="12700">
            <a:miter lim="400000"/>
          </a:ln>
        </p:spPr>
        <p:txBody>
          <a:bodyPr lIns="45719" rIns="45719" anchor="ctr"/>
          <a:lstStyle/>
          <a:p>
            <a:pPr>
              <a:defRPr>
                <a:solidFill>
                  <a:schemeClr val="accent2"/>
                </a:solidFill>
              </a:defRPr>
            </a:pPr>
            <a:endParaRPr/>
          </a:p>
        </p:txBody>
      </p:sp>
      <p:sp>
        <p:nvSpPr>
          <p:cNvPr id="7" name="Text Placeholder 6"/>
          <p:cNvSpPr>
            <a:spLocks noGrp="1"/>
          </p:cNvSpPr>
          <p:nvPr>
            <p:ph type="body" sz="quarter" idx="10" hasCustomPrompt="1"/>
          </p:nvPr>
        </p:nvSpPr>
        <p:spPr>
          <a:xfrm>
            <a:off x="895901" y="1512227"/>
            <a:ext cx="3714750" cy="642938"/>
          </a:xfrm>
          <a:prstGeom prst="rect">
            <a:avLst/>
          </a:prstGeom>
        </p:spPr>
        <p:txBody>
          <a:bodyPr>
            <a:noAutofit/>
          </a:bodyPr>
          <a:lstStyle>
            <a:lvl1pPr marL="0" marR="0" indent="0" algn="l" defTabSz="914400" rtl="0" fontAlgn="auto" latinLnBrk="0" hangingPunct="0">
              <a:lnSpc>
                <a:spcPts val="2100"/>
              </a:lnSpc>
              <a:spcBef>
                <a:spcPts val="0"/>
              </a:spcBef>
              <a:spcAft>
                <a:spcPts val="0"/>
              </a:spcAft>
              <a:buClrTx/>
              <a:buSzTx/>
              <a:buFontTx/>
              <a:buNone/>
              <a:tabLst/>
              <a:defRPr kumimoji="0" lang="en-US" sz="1400" b="0" i="0" u="none" strike="noStrike" cap="all" spc="200" normalizeH="0" baseline="0" dirty="0" smtClean="0">
                <a:ln>
                  <a:noFill/>
                </a:ln>
                <a:solidFill>
                  <a:schemeClr val="accent1"/>
                </a:solidFill>
                <a:effectLst/>
                <a:uFillTx/>
                <a:latin typeface="Acherus Grotesque"/>
                <a:ea typeface="Acherus Grotesque"/>
                <a:cs typeface="Acherus Grotesque"/>
                <a:sym typeface="Acherus Grotesque"/>
              </a:defRPr>
            </a:lvl1pPr>
            <a:lvl2pPr marL="0" marR="0" indent="0" algn="l" defTabSz="914400" rtl="0" fontAlgn="auto" latinLnBrk="0" hangingPunct="0">
              <a:lnSpc>
                <a:spcPts val="2100"/>
              </a:lnSpc>
              <a:spcBef>
                <a:spcPts val="0"/>
              </a:spcBef>
              <a:spcAft>
                <a:spcPts val="0"/>
              </a:spcAft>
              <a:buClrTx/>
              <a:buSzTx/>
              <a:buFontTx/>
              <a:buNone/>
              <a:tabLst/>
              <a:defRPr kumimoji="0" lang="en-US" sz="1400" b="0" i="0" u="none" strike="noStrike" cap="none" spc="200" normalizeH="0" baseline="0" dirty="0" smtClean="0">
                <a:ln>
                  <a:noFill/>
                </a:ln>
                <a:solidFill>
                  <a:schemeClr val="accent1"/>
                </a:solidFill>
                <a:effectLst/>
                <a:uFillTx/>
                <a:latin typeface="Acherus Grotesque"/>
                <a:ea typeface="Acherus Grotesque"/>
                <a:cs typeface="Acherus Grotesque"/>
                <a:sym typeface="Acherus Grotesque"/>
              </a:defRPr>
            </a:lvl2pPr>
            <a:lvl3pPr marL="0" marR="0" indent="0" algn="l" defTabSz="914400" rtl="0" fontAlgn="auto" latinLnBrk="0" hangingPunct="0">
              <a:lnSpc>
                <a:spcPts val="2100"/>
              </a:lnSpc>
              <a:spcBef>
                <a:spcPts val="0"/>
              </a:spcBef>
              <a:spcAft>
                <a:spcPts val="0"/>
              </a:spcAft>
              <a:buClrTx/>
              <a:buSzTx/>
              <a:buFontTx/>
              <a:buNone/>
              <a:tabLst/>
              <a:defRPr kumimoji="0" lang="en-US" sz="1400" b="0" i="0" u="none" strike="noStrike" cap="none" spc="200" normalizeH="0" baseline="0" dirty="0" smtClean="0">
                <a:ln>
                  <a:noFill/>
                </a:ln>
                <a:solidFill>
                  <a:schemeClr val="accent1"/>
                </a:solidFill>
                <a:effectLst/>
                <a:uFillTx/>
                <a:latin typeface="Acherus Grotesque"/>
                <a:ea typeface="Acherus Grotesque"/>
                <a:cs typeface="Acherus Grotesque"/>
                <a:sym typeface="Acherus Grotesque"/>
              </a:defRPr>
            </a:lvl3pPr>
            <a:lvl4pPr marL="0" marR="0" indent="0" algn="l" defTabSz="914400" rtl="0" fontAlgn="auto" latinLnBrk="0" hangingPunct="0">
              <a:lnSpc>
                <a:spcPts val="2100"/>
              </a:lnSpc>
              <a:spcBef>
                <a:spcPts val="0"/>
              </a:spcBef>
              <a:spcAft>
                <a:spcPts val="0"/>
              </a:spcAft>
              <a:buClrTx/>
              <a:buSzTx/>
              <a:buFontTx/>
              <a:buNone/>
              <a:tabLst/>
              <a:defRPr kumimoji="0" lang="en-US" sz="1400" b="0" i="0" u="none" strike="noStrike" cap="none" spc="200" normalizeH="0" baseline="0" dirty="0" smtClean="0">
                <a:ln>
                  <a:noFill/>
                </a:ln>
                <a:solidFill>
                  <a:schemeClr val="accent1"/>
                </a:solidFill>
                <a:effectLst/>
                <a:uFillTx/>
                <a:latin typeface="Acherus Grotesque"/>
                <a:ea typeface="Acherus Grotesque"/>
                <a:cs typeface="Acherus Grotesque"/>
                <a:sym typeface="Acherus Grotesque"/>
              </a:defRPr>
            </a:lvl4pPr>
            <a:lvl5pPr marL="0" marR="0" indent="0" algn="l" defTabSz="914400" rtl="0" fontAlgn="auto" latinLnBrk="0" hangingPunct="0">
              <a:lnSpc>
                <a:spcPts val="2100"/>
              </a:lnSpc>
              <a:spcBef>
                <a:spcPts val="0"/>
              </a:spcBef>
              <a:spcAft>
                <a:spcPts val="0"/>
              </a:spcAft>
              <a:buClrTx/>
              <a:buSzTx/>
              <a:buFontTx/>
              <a:buNone/>
              <a:tabLst/>
              <a:defRPr kumimoji="0" lang="en-US" sz="1400" b="0" i="0" u="none" strike="noStrike" cap="none" spc="200" normalizeH="0" baseline="0" dirty="0">
                <a:ln>
                  <a:noFill/>
                </a:ln>
                <a:solidFill>
                  <a:schemeClr val="accent1"/>
                </a:solidFill>
                <a:effectLst/>
                <a:uFillTx/>
                <a:latin typeface="Acherus Grotesque"/>
                <a:ea typeface="Acherus Grotesque"/>
                <a:cs typeface="Acherus Grotesque"/>
                <a:sym typeface="Acherus Grotesque"/>
              </a:defRPr>
            </a:lvl5pPr>
          </a:lstStyle>
          <a:p>
            <a:pPr lvl="0"/>
            <a:r>
              <a:rPr lang="en-US" dirty="0"/>
              <a:t>Place </a:t>
            </a:r>
            <a:r>
              <a:rPr lang="en-US"/>
              <a:t>a short header sentence here</a:t>
            </a:r>
            <a:endParaRPr lang="en-US" dirty="0"/>
          </a:p>
        </p:txBody>
      </p:sp>
      <p:sp>
        <p:nvSpPr>
          <p:cNvPr id="9" name="Content Placeholder 8"/>
          <p:cNvSpPr>
            <a:spLocks noGrp="1"/>
          </p:cNvSpPr>
          <p:nvPr>
            <p:ph sz="quarter" idx="11" hasCustomPrompt="1"/>
          </p:nvPr>
        </p:nvSpPr>
        <p:spPr>
          <a:xfrm>
            <a:off x="895901" y="2155165"/>
            <a:ext cx="2800350" cy="3643312"/>
          </a:xfrm>
          <a:prstGeom prst="rect">
            <a:avLst/>
          </a:prstGeom>
        </p:spPr>
        <p:txBody>
          <a:bodyPr/>
          <a:lstStyle>
            <a:lvl1pPr marL="0" marR="0" indent="0" algn="l" defTabSz="914400" rtl="0" fontAlgn="auto" latinLnBrk="0" hangingPunct="0">
              <a:lnSpc>
                <a:spcPts val="1800"/>
              </a:lnSpc>
              <a:spcBef>
                <a:spcPts val="0"/>
              </a:spcBef>
              <a:spcAft>
                <a:spcPts val="0"/>
              </a:spcAft>
              <a:buClrTx/>
              <a:buSzTx/>
              <a:buFontTx/>
              <a:buNone/>
              <a:tabLst/>
              <a:defRPr kumimoji="0" lang="en-US" sz="1200" b="0" i="0" u="none" strike="noStrike" kern="1200" cap="none" spc="0" normalizeH="0" baseline="0" smtClean="0">
                <a:ln>
                  <a:noFill/>
                </a:ln>
                <a:solidFill>
                  <a:srgbClr val="585C5E"/>
                </a:solidFill>
                <a:effectLst/>
                <a:uFillTx/>
                <a:latin typeface="Crimson Text Roman"/>
                <a:ea typeface="Crimson Text Roman"/>
                <a:cs typeface="Crimson Text Roman"/>
                <a:sym typeface="Crimson Text Roman"/>
              </a:defRPr>
            </a:lvl1pPr>
            <a:lvl2pPr marL="0" marR="0" indent="0" algn="l" defTabSz="914400" rtl="0" fontAlgn="auto" latinLnBrk="0" hangingPunct="0">
              <a:lnSpc>
                <a:spcPts val="1800"/>
              </a:lnSpc>
              <a:spcBef>
                <a:spcPts val="0"/>
              </a:spcBef>
              <a:spcAft>
                <a:spcPts val="0"/>
              </a:spcAft>
              <a:buClrTx/>
              <a:buSzTx/>
              <a:buFontTx/>
              <a:buNone/>
              <a:tabLst/>
              <a:defRPr kumimoji="0" lang="en-US" sz="1200" b="0" i="0" u="none" strike="noStrike" kern="1200" cap="none" spc="0" normalizeH="0" baseline="0" smtClean="0">
                <a:ln>
                  <a:noFill/>
                </a:ln>
                <a:solidFill>
                  <a:srgbClr val="585C5E"/>
                </a:solidFill>
                <a:effectLst/>
                <a:uFillTx/>
                <a:latin typeface="Crimson Text Roman"/>
                <a:ea typeface="Crimson Text Roman"/>
                <a:cs typeface="Crimson Text Roman"/>
                <a:sym typeface="Crimson Text Roman"/>
              </a:defRPr>
            </a:lvl2pPr>
            <a:lvl3pPr marL="0" marR="0" indent="0" algn="l" defTabSz="914400" rtl="0" fontAlgn="auto" latinLnBrk="0" hangingPunct="0">
              <a:lnSpc>
                <a:spcPts val="1800"/>
              </a:lnSpc>
              <a:spcBef>
                <a:spcPts val="0"/>
              </a:spcBef>
              <a:spcAft>
                <a:spcPts val="0"/>
              </a:spcAft>
              <a:buClrTx/>
              <a:buSzTx/>
              <a:buFontTx/>
              <a:buNone/>
              <a:tabLst/>
              <a:defRPr kumimoji="0" lang="en-US" sz="1200" b="0" i="0" u="none" strike="noStrike" kern="1200" cap="none" spc="0" normalizeH="0" baseline="0" smtClean="0">
                <a:ln>
                  <a:noFill/>
                </a:ln>
                <a:solidFill>
                  <a:srgbClr val="585C5E"/>
                </a:solidFill>
                <a:effectLst/>
                <a:uFillTx/>
                <a:latin typeface="Crimson Text Roman"/>
                <a:ea typeface="Crimson Text Roman"/>
                <a:cs typeface="Crimson Text Roman"/>
                <a:sym typeface="Crimson Text Roman"/>
              </a:defRPr>
            </a:lvl3pPr>
            <a:lvl4pPr marL="0" marR="0" indent="0" algn="l" defTabSz="914400" rtl="0" fontAlgn="auto" latinLnBrk="0" hangingPunct="0">
              <a:lnSpc>
                <a:spcPts val="1800"/>
              </a:lnSpc>
              <a:spcBef>
                <a:spcPts val="0"/>
              </a:spcBef>
              <a:spcAft>
                <a:spcPts val="0"/>
              </a:spcAft>
              <a:buClrTx/>
              <a:buSzTx/>
              <a:buFontTx/>
              <a:buNone/>
              <a:tabLst/>
              <a:defRPr kumimoji="0" lang="en-US" sz="1200" b="0" i="0" u="none" strike="noStrike" kern="1200" cap="none" spc="0" normalizeH="0" baseline="0" smtClean="0">
                <a:ln>
                  <a:noFill/>
                </a:ln>
                <a:solidFill>
                  <a:srgbClr val="585C5E"/>
                </a:solidFill>
                <a:effectLst/>
                <a:uFillTx/>
                <a:latin typeface="Crimson Text Roman"/>
                <a:ea typeface="Crimson Text Roman"/>
                <a:cs typeface="Crimson Text Roman"/>
                <a:sym typeface="Crimson Text Roman"/>
              </a:defRPr>
            </a:lvl4pPr>
          </a:lstStyle>
          <a:p>
            <a:pPr>
              <a:lnSpc>
                <a:spcPts val="1800"/>
              </a:lnSpc>
            </a:pPr>
            <a:r>
              <a:rPr lang="en-US" kern="1200" dirty="0" err="1"/>
              <a:t>Lorem</a:t>
            </a:r>
            <a:r>
              <a:rPr lang="en-US" kern="1200" dirty="0"/>
              <a:t> </a:t>
            </a:r>
            <a:r>
              <a:rPr lang="en-US" kern="1200" dirty="0" err="1"/>
              <a:t>ipsum</a:t>
            </a:r>
            <a:r>
              <a:rPr lang="en-US" kern="1200" dirty="0"/>
              <a:t> dolor sit </a:t>
            </a:r>
            <a:r>
              <a:rPr lang="en-US" kern="1200" dirty="0" err="1"/>
              <a:t>amet</a:t>
            </a:r>
            <a:r>
              <a:rPr lang="en-US" kern="1200" dirty="0"/>
              <a:t>, </a:t>
            </a:r>
            <a:r>
              <a:rPr lang="en-US" kern="1200" dirty="0" err="1"/>
              <a:t>consectetuer</a:t>
            </a:r>
            <a:r>
              <a:rPr lang="en-US" kern="1200" dirty="0"/>
              <a:t> </a:t>
            </a:r>
            <a:r>
              <a:rPr lang="en-US" kern="1200" dirty="0" err="1"/>
              <a:t>adipiscing</a:t>
            </a:r>
            <a:r>
              <a:rPr lang="en-US" kern="1200" dirty="0"/>
              <a:t> </a:t>
            </a:r>
            <a:r>
              <a:rPr lang="en-US" kern="1200" dirty="0" err="1"/>
              <a:t>elit</a:t>
            </a:r>
            <a:r>
              <a:rPr lang="en-US" kern="1200" dirty="0"/>
              <a:t>, </a:t>
            </a:r>
            <a:r>
              <a:rPr lang="en-US" kern="1200" dirty="0" err="1"/>
              <a:t>sed</a:t>
            </a:r>
            <a:r>
              <a:rPr lang="en-US" kern="1200" dirty="0"/>
              <a:t> </a:t>
            </a:r>
            <a:r>
              <a:rPr lang="en-US" kern="1200" dirty="0" err="1"/>
              <a:t>diam</a:t>
            </a:r>
            <a:r>
              <a:rPr lang="en-US" kern="1200" dirty="0"/>
              <a:t> </a:t>
            </a:r>
            <a:r>
              <a:rPr lang="en-US" kern="1200" dirty="0" err="1"/>
              <a:t>nonummy</a:t>
            </a:r>
            <a:r>
              <a:rPr lang="en-US" kern="1200" dirty="0"/>
              <a:t> </a:t>
            </a:r>
            <a:r>
              <a:rPr lang="en-US" kern="1200" dirty="0" err="1"/>
              <a:t>nibh</a:t>
            </a:r>
            <a:r>
              <a:rPr lang="en-US" kern="1200" dirty="0"/>
              <a:t> </a:t>
            </a:r>
            <a:r>
              <a:rPr lang="en-US" kern="1200" dirty="0" err="1"/>
              <a:t>euismod</a:t>
            </a:r>
            <a:r>
              <a:rPr lang="en-US" kern="1200" dirty="0"/>
              <a:t> </a:t>
            </a:r>
            <a:r>
              <a:rPr lang="en-US" kern="1200" dirty="0" err="1"/>
              <a:t>tincidunt</a:t>
            </a:r>
            <a:r>
              <a:rPr lang="en-US" kern="1200" dirty="0"/>
              <a:t> </a:t>
            </a:r>
            <a:r>
              <a:rPr lang="en-US" kern="1200" dirty="0" err="1"/>
              <a:t>ut</a:t>
            </a:r>
            <a:r>
              <a:rPr lang="en-US" kern="1200" dirty="0"/>
              <a:t> </a:t>
            </a:r>
            <a:r>
              <a:rPr lang="en-US" kern="1200" dirty="0" err="1"/>
              <a:t>laoreet</a:t>
            </a:r>
            <a:r>
              <a:rPr lang="en-US" kern="1200" dirty="0"/>
              <a:t> </a:t>
            </a:r>
            <a:r>
              <a:rPr lang="en-US" kern="1200" dirty="0" err="1"/>
              <a:t>dolore</a:t>
            </a:r>
            <a:r>
              <a:rPr lang="en-US" kern="1200" dirty="0"/>
              <a:t> magna </a:t>
            </a:r>
            <a:r>
              <a:rPr lang="en-US" kern="1200" dirty="0" err="1"/>
              <a:t>aliquam</a:t>
            </a:r>
            <a:r>
              <a:rPr lang="en-US" kern="1200" dirty="0"/>
              <a:t> </a:t>
            </a:r>
            <a:r>
              <a:rPr lang="en-US" kern="1200" dirty="0" err="1"/>
              <a:t>erat</a:t>
            </a:r>
            <a:r>
              <a:rPr lang="en-US" kern="1200" dirty="0"/>
              <a:t> </a:t>
            </a:r>
            <a:r>
              <a:rPr lang="en-US" kern="1200" dirty="0" err="1"/>
              <a:t>volutpat</a:t>
            </a:r>
            <a:r>
              <a:rPr lang="en-US" kern="1200" dirty="0"/>
              <a:t>. </a:t>
            </a:r>
            <a:r>
              <a:rPr lang="en-US" kern="1200" dirty="0" err="1"/>
              <a:t>Ut</a:t>
            </a:r>
            <a:r>
              <a:rPr lang="en-US" kern="1200" dirty="0"/>
              <a:t> </a:t>
            </a:r>
            <a:r>
              <a:rPr lang="en-US" kern="1200" dirty="0" err="1"/>
              <a:t>wisi</a:t>
            </a:r>
            <a:r>
              <a:rPr lang="en-US" kern="1200" dirty="0"/>
              <a:t> </a:t>
            </a:r>
            <a:r>
              <a:rPr lang="en-US" kern="1200" dirty="0" err="1"/>
              <a:t>enim</a:t>
            </a:r>
            <a:r>
              <a:rPr lang="en-US" kern="1200" dirty="0"/>
              <a:t> ad minim </a:t>
            </a:r>
            <a:r>
              <a:rPr lang="en-US" kern="1200" dirty="0" err="1"/>
              <a:t>veniam</a:t>
            </a:r>
            <a:r>
              <a:rPr lang="en-US" kern="1200" dirty="0"/>
              <a:t>, </a:t>
            </a:r>
            <a:r>
              <a:rPr lang="en-US" kern="1200" dirty="0" err="1"/>
              <a:t>quis</a:t>
            </a:r>
            <a:r>
              <a:rPr lang="en-US" kern="1200" dirty="0"/>
              <a:t> </a:t>
            </a:r>
            <a:r>
              <a:rPr lang="en-US" kern="1200" dirty="0" err="1"/>
              <a:t>nostrud</a:t>
            </a:r>
            <a:r>
              <a:rPr lang="en-US" kern="1200" dirty="0"/>
              <a:t> </a:t>
            </a:r>
            <a:r>
              <a:rPr lang="en-US" kern="1200" dirty="0" err="1"/>
              <a:t>exerci</a:t>
            </a:r>
            <a:r>
              <a:rPr lang="en-US" kern="1200" dirty="0"/>
              <a:t> </a:t>
            </a:r>
            <a:r>
              <a:rPr lang="en-US" kern="1200" dirty="0" err="1"/>
              <a:t>tation</a:t>
            </a:r>
            <a:r>
              <a:rPr lang="en-US" kern="1200" dirty="0"/>
              <a:t> </a:t>
            </a:r>
            <a:r>
              <a:rPr lang="en-US" kern="1200" dirty="0" err="1"/>
              <a:t>ullamcorper</a:t>
            </a:r>
            <a:r>
              <a:rPr lang="en-US" kern="1200" dirty="0"/>
              <a:t> </a:t>
            </a:r>
            <a:r>
              <a:rPr lang="en-US" kern="1200" dirty="0" err="1"/>
              <a:t>suscipit</a:t>
            </a:r>
            <a:r>
              <a:rPr lang="en-US" kern="1200" dirty="0"/>
              <a:t> </a:t>
            </a:r>
            <a:r>
              <a:rPr lang="en-US" kern="1200" dirty="0" err="1"/>
              <a:t>lobortis</a:t>
            </a:r>
            <a:r>
              <a:rPr lang="en-US" kern="1200" dirty="0"/>
              <a:t> </a:t>
            </a:r>
            <a:r>
              <a:rPr lang="en-US" kern="1200" dirty="0" err="1"/>
              <a:t>nisl</a:t>
            </a:r>
            <a:r>
              <a:rPr lang="en-US" kern="1200" dirty="0"/>
              <a:t> </a:t>
            </a:r>
            <a:r>
              <a:rPr lang="en-US" kern="1200" dirty="0" err="1"/>
              <a:t>ut</a:t>
            </a:r>
            <a:r>
              <a:rPr lang="en-US" kern="1200" dirty="0"/>
              <a:t> </a:t>
            </a:r>
            <a:r>
              <a:rPr lang="en-US" kern="1200" dirty="0" err="1"/>
              <a:t>aliquip</a:t>
            </a:r>
            <a:r>
              <a:rPr lang="en-US" kern="1200" dirty="0"/>
              <a:t> ex </a:t>
            </a:r>
            <a:r>
              <a:rPr lang="en-US" kern="1200" dirty="0" err="1"/>
              <a:t>ea</a:t>
            </a:r>
            <a:r>
              <a:rPr lang="en-US" kern="1200" dirty="0"/>
              <a:t> </a:t>
            </a:r>
            <a:r>
              <a:rPr lang="en-US" kern="1200" dirty="0" err="1"/>
              <a:t>commodo</a:t>
            </a:r>
            <a:r>
              <a:rPr lang="en-US" kern="1200" dirty="0"/>
              <a:t> </a:t>
            </a:r>
            <a:r>
              <a:rPr lang="en-US" kern="1200" dirty="0" err="1"/>
              <a:t>consequat</a:t>
            </a:r>
            <a:r>
              <a:rPr lang="en-US" kern="1200" dirty="0"/>
              <a:t>. </a:t>
            </a:r>
            <a:r>
              <a:rPr lang="en-US" kern="1200" dirty="0" err="1"/>
              <a:t>Duis</a:t>
            </a:r>
            <a:r>
              <a:rPr lang="en-US" kern="1200" dirty="0"/>
              <a:t> </a:t>
            </a:r>
            <a:r>
              <a:rPr lang="en-US" kern="1200" dirty="0" err="1"/>
              <a:t>autem</a:t>
            </a:r>
            <a:r>
              <a:rPr lang="en-US" kern="1200" dirty="0"/>
              <a:t> </a:t>
            </a:r>
            <a:r>
              <a:rPr lang="en-US" kern="1200" dirty="0" err="1"/>
              <a:t>vel</a:t>
            </a:r>
            <a:r>
              <a:rPr lang="en-US" kern="1200" dirty="0"/>
              <a:t> </a:t>
            </a:r>
            <a:r>
              <a:rPr lang="en-US" kern="1200" dirty="0" err="1"/>
              <a:t>eum</a:t>
            </a:r>
            <a:r>
              <a:rPr lang="en-US" kern="1200" dirty="0"/>
              <a:t> </a:t>
            </a:r>
            <a:r>
              <a:rPr lang="en-US" kern="1200" dirty="0" err="1"/>
              <a:t>iriure</a:t>
            </a:r>
            <a:r>
              <a:rPr lang="en-US" kern="1200" dirty="0"/>
              <a:t> dolor in </a:t>
            </a:r>
            <a:r>
              <a:rPr lang="en-US" kern="1200" dirty="0" err="1"/>
              <a:t>hendrerit</a:t>
            </a:r>
            <a:r>
              <a:rPr lang="en-US" kern="1200" dirty="0"/>
              <a:t> in </a:t>
            </a:r>
            <a:r>
              <a:rPr lang="en-US" kern="1200" dirty="0" err="1"/>
              <a:t>vulputate</a:t>
            </a:r>
            <a:r>
              <a:rPr lang="en-US" kern="1200" dirty="0"/>
              <a:t> </a:t>
            </a:r>
            <a:r>
              <a:rPr lang="en-US" kern="1200" dirty="0" err="1"/>
              <a:t>velit</a:t>
            </a:r>
            <a:r>
              <a:rPr lang="en-US" kern="1200" dirty="0"/>
              <a:t> </a:t>
            </a:r>
            <a:r>
              <a:rPr lang="en-US" kern="1200" dirty="0" err="1"/>
              <a:t>esse</a:t>
            </a:r>
            <a:r>
              <a:rPr lang="en-US" kern="1200" dirty="0"/>
              <a:t> </a:t>
            </a:r>
            <a:r>
              <a:rPr lang="en-US" kern="1200" dirty="0" err="1"/>
              <a:t>molestie</a:t>
            </a:r>
            <a:r>
              <a:rPr lang="en-US" kern="1200" dirty="0"/>
              <a:t> </a:t>
            </a:r>
            <a:r>
              <a:rPr lang="en-US" kern="1200" dirty="0" err="1"/>
              <a:t>consequat</a:t>
            </a:r>
            <a:r>
              <a:rPr lang="en-US" kern="1200" dirty="0"/>
              <a:t>, </a:t>
            </a:r>
            <a:r>
              <a:rPr lang="en-US" kern="1200" dirty="0" err="1"/>
              <a:t>vel</a:t>
            </a:r>
            <a:r>
              <a:rPr lang="en-US" kern="1200" dirty="0"/>
              <a:t> </a:t>
            </a:r>
            <a:r>
              <a:rPr lang="en-US" kern="1200" dirty="0" err="1"/>
              <a:t>illum</a:t>
            </a:r>
            <a:r>
              <a:rPr lang="en-US" kern="1200" dirty="0"/>
              <a:t> </a:t>
            </a:r>
            <a:r>
              <a:rPr lang="en-US" kern="1200" dirty="0" err="1"/>
              <a:t>dolore</a:t>
            </a:r>
            <a:r>
              <a:rPr lang="en-US" kern="1200" dirty="0"/>
              <a:t> </a:t>
            </a:r>
            <a:r>
              <a:rPr lang="en-US" kern="1200" dirty="0" err="1"/>
              <a:t>eu</a:t>
            </a:r>
            <a:r>
              <a:rPr lang="en-US" kern="1200" dirty="0"/>
              <a:t> </a:t>
            </a:r>
            <a:r>
              <a:rPr lang="en-US" kern="1200" dirty="0" err="1"/>
              <a:t>feugiat</a:t>
            </a:r>
            <a:r>
              <a:rPr lang="en-US" kern="1200" dirty="0"/>
              <a:t> </a:t>
            </a:r>
            <a:r>
              <a:rPr lang="en-US" kern="1200" dirty="0" err="1"/>
              <a:t>nulla</a:t>
            </a:r>
            <a:r>
              <a:rPr lang="en-US" kern="1200" dirty="0"/>
              <a:t> </a:t>
            </a:r>
            <a:r>
              <a:rPr lang="en-US" kern="1200" dirty="0" err="1"/>
              <a:t>facilisis</a:t>
            </a:r>
            <a:r>
              <a:rPr lang="en-US" kern="1200" dirty="0"/>
              <a:t> at </a:t>
            </a:r>
            <a:r>
              <a:rPr lang="en-US" kern="1200" dirty="0" err="1"/>
              <a:t>vero</a:t>
            </a:r>
            <a:r>
              <a:rPr lang="en-US" kern="1200" dirty="0"/>
              <a:t> </a:t>
            </a:r>
            <a:r>
              <a:rPr lang="en-US" kern="1200" dirty="0" err="1"/>
              <a:t>eros</a:t>
            </a:r>
            <a:r>
              <a:rPr lang="en-US" kern="1200" dirty="0"/>
              <a:t> et </a:t>
            </a:r>
            <a:r>
              <a:rPr lang="en-US" kern="1200" dirty="0" err="1"/>
              <a:t>accumsan</a:t>
            </a:r>
            <a:r>
              <a:rPr lang="en-US" kern="1200" dirty="0"/>
              <a:t> et </a:t>
            </a:r>
            <a:r>
              <a:rPr lang="en-US" kern="1200" dirty="0" err="1"/>
              <a:t>iusto</a:t>
            </a:r>
            <a:r>
              <a:rPr lang="en-US" kern="1200" dirty="0"/>
              <a:t> </a:t>
            </a:r>
            <a:r>
              <a:rPr lang="en-US" kern="1200" dirty="0" err="1"/>
              <a:t>odio</a:t>
            </a:r>
            <a:r>
              <a:rPr lang="en-US" kern="1200" dirty="0"/>
              <a:t> </a:t>
            </a:r>
            <a:r>
              <a:rPr lang="en-US" kern="1200" dirty="0" err="1"/>
              <a:t>dignissim</a:t>
            </a:r>
            <a:r>
              <a:rPr lang="en-US" kern="1200" dirty="0"/>
              <a:t> qui </a:t>
            </a:r>
            <a:r>
              <a:rPr lang="en-US" kern="1200" dirty="0" err="1"/>
              <a:t>blandit</a:t>
            </a:r>
            <a:r>
              <a:rPr lang="en-US" kern="1200" dirty="0"/>
              <a:t> </a:t>
            </a:r>
            <a:r>
              <a:rPr lang="en-US" kern="1200" dirty="0" err="1"/>
              <a:t>praesent</a:t>
            </a:r>
            <a:r>
              <a:rPr lang="en-US" kern="1200" dirty="0"/>
              <a:t> </a:t>
            </a:r>
            <a:r>
              <a:rPr lang="en-US" kern="1200" dirty="0" err="1"/>
              <a:t>luptatum</a:t>
            </a:r>
            <a:r>
              <a:rPr lang="en-US" kern="1200" dirty="0"/>
              <a:t> </a:t>
            </a:r>
            <a:r>
              <a:rPr lang="en-US" kern="1200" dirty="0" err="1"/>
              <a:t>zzril</a:t>
            </a:r>
            <a:r>
              <a:rPr lang="en-US" kern="1200" dirty="0"/>
              <a:t> </a:t>
            </a:r>
            <a:r>
              <a:rPr lang="en-US" kern="1200" dirty="0" err="1"/>
              <a:t>delenit</a:t>
            </a:r>
            <a:r>
              <a:rPr lang="en-US" kern="1200" dirty="0"/>
              <a:t> </a:t>
            </a:r>
            <a:r>
              <a:rPr lang="en-US" kern="1200" dirty="0" err="1"/>
              <a:t>augue</a:t>
            </a:r>
            <a:r>
              <a:rPr lang="en-US" kern="1200" dirty="0"/>
              <a:t> </a:t>
            </a:r>
            <a:r>
              <a:rPr lang="en-US" kern="1200" dirty="0" err="1"/>
              <a:t>duis</a:t>
            </a:r>
            <a:r>
              <a:rPr lang="en-US" kern="1200" dirty="0"/>
              <a:t>.</a:t>
            </a:r>
          </a:p>
        </p:txBody>
      </p:sp>
      <p:sp>
        <p:nvSpPr>
          <p:cNvPr id="12" name="Title 1"/>
          <p:cNvSpPr/>
          <p:nvPr userDrawn="1"/>
        </p:nvSpPr>
        <p:spPr>
          <a:xfrm>
            <a:off x="9960867" y="6340212"/>
            <a:ext cx="249382"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gn="r">
              <a:lnSpc>
                <a:spcPct val="90000"/>
              </a:lnSpc>
              <a:defRPr sz="1400" spc="200">
                <a:solidFill>
                  <a:schemeClr val="accent3"/>
                </a:solidFill>
                <a:latin typeface="Acherus Grotesque"/>
                <a:ea typeface="Acherus Grotesque"/>
                <a:cs typeface="Acherus Grotesque"/>
                <a:sym typeface="Acherus Grotesque"/>
              </a:defRPr>
            </a:pPr>
            <a:r>
              <a:rPr lang="en-US" sz="1200" dirty="0">
                <a:solidFill>
                  <a:schemeClr val="accent1"/>
                </a:solidFill>
              </a:rPr>
              <a:t>/</a:t>
            </a:r>
            <a:endParaRPr sz="1200" dirty="0">
              <a:solidFill>
                <a:schemeClr val="accent1"/>
              </a:solidFill>
            </a:endParaRPr>
          </a:p>
        </p:txBody>
      </p:sp>
      <p:sp>
        <p:nvSpPr>
          <p:cNvPr id="17" name="Content Placeholder 51"/>
          <p:cNvSpPr>
            <a:spLocks noGrp="1"/>
          </p:cNvSpPr>
          <p:nvPr>
            <p:ph sz="quarter" idx="12" hasCustomPrompt="1"/>
          </p:nvPr>
        </p:nvSpPr>
        <p:spPr>
          <a:xfrm>
            <a:off x="10253113" y="6496767"/>
            <a:ext cx="2232233" cy="257174"/>
          </a:xfrm>
          <a:prstGeom prst="rect">
            <a:avLst/>
          </a:prstGeom>
        </p:spPr>
        <p:txBody>
          <a:bodyPr>
            <a:noAutofit/>
          </a:bodyPr>
          <a:lstStyle>
            <a:lvl1pPr marL="0" indent="0">
              <a:buFontTx/>
              <a:buNone/>
              <a:defRPr sz="1200" cap="all" spc="200" normalizeH="0" baseline="0">
                <a:latin typeface="Acherus Grotesque" charset="0"/>
              </a:defRPr>
            </a:lvl1pPr>
            <a:lvl2pPr marL="457200" indent="0">
              <a:buFontTx/>
              <a:buNone/>
              <a:defRPr sz="1400" cap="all" spc="200" normalizeH="0" baseline="0">
                <a:latin typeface="Acherus Grotesque" charset="0"/>
              </a:defRPr>
            </a:lvl2pPr>
            <a:lvl3pPr marL="914400" indent="0">
              <a:buFontTx/>
              <a:buNone/>
              <a:defRPr sz="1400" cap="all" spc="200" normalizeH="0" baseline="0">
                <a:latin typeface="Acherus Grotesque" charset="0"/>
              </a:defRPr>
            </a:lvl3pPr>
            <a:lvl4pPr marL="1371600" indent="0">
              <a:buFontTx/>
              <a:buNone/>
              <a:defRPr sz="1400" cap="all" spc="200" normalizeH="0" baseline="0">
                <a:latin typeface="Acherus Grotesque" charset="0"/>
              </a:defRPr>
            </a:lvl4pPr>
            <a:lvl5pPr marL="1828800" indent="0">
              <a:buFontTx/>
              <a:buNone/>
              <a:defRPr sz="1400" cap="all" spc="200" normalizeH="0" baseline="0">
                <a:latin typeface="Acherus Grotesque" charset="0"/>
              </a:defRPr>
            </a:lvl5pPr>
          </a:lstStyle>
          <a:p>
            <a:pPr lvl="0"/>
            <a:r>
              <a:rPr lang="en-US" dirty="0"/>
              <a:t>Section title</a:t>
            </a:r>
          </a:p>
        </p:txBody>
      </p:sp>
      <p:sp>
        <p:nvSpPr>
          <p:cNvPr id="18" name="Content Placeholder 51"/>
          <p:cNvSpPr>
            <a:spLocks noGrp="1"/>
          </p:cNvSpPr>
          <p:nvPr>
            <p:ph sz="quarter" idx="13" hasCustomPrompt="1"/>
          </p:nvPr>
        </p:nvSpPr>
        <p:spPr>
          <a:xfrm>
            <a:off x="9234853" y="6496767"/>
            <a:ext cx="765926" cy="261221"/>
          </a:xfrm>
          <a:prstGeom prst="rect">
            <a:avLst/>
          </a:prstGeom>
        </p:spPr>
        <p:txBody>
          <a:bodyPr>
            <a:noAutofit/>
          </a:bodyPr>
          <a:lstStyle>
            <a:lvl1pPr marL="0" indent="0" algn="r">
              <a:buFontTx/>
              <a:buNone/>
              <a:defRPr sz="1200" cap="all" spc="200" normalizeH="0" baseline="0">
                <a:solidFill>
                  <a:schemeClr val="bg2">
                    <a:lumMod val="40000"/>
                    <a:lumOff val="60000"/>
                  </a:schemeClr>
                </a:solidFill>
                <a:latin typeface="Acherus Grotesque" charset="0"/>
              </a:defRPr>
            </a:lvl1pPr>
            <a:lvl2pPr marL="457200" indent="0">
              <a:buFontTx/>
              <a:buNone/>
              <a:defRPr sz="1400" cap="all" spc="200" normalizeH="0" baseline="0">
                <a:latin typeface="Acherus Grotesque" charset="0"/>
              </a:defRPr>
            </a:lvl2pPr>
            <a:lvl3pPr marL="914400" indent="0">
              <a:buFontTx/>
              <a:buNone/>
              <a:defRPr sz="1400" cap="all" spc="200" normalizeH="0" baseline="0">
                <a:latin typeface="Acherus Grotesque" charset="0"/>
              </a:defRPr>
            </a:lvl3pPr>
            <a:lvl4pPr marL="1371600" indent="0">
              <a:buFontTx/>
              <a:buNone/>
              <a:defRPr sz="1400" cap="all" spc="200" normalizeH="0" baseline="0">
                <a:latin typeface="Acherus Grotesque" charset="0"/>
              </a:defRPr>
            </a:lvl4pPr>
            <a:lvl5pPr marL="1828800" indent="0">
              <a:buFontTx/>
              <a:buNone/>
              <a:defRPr sz="1400" cap="all" spc="200" normalizeH="0" baseline="0">
                <a:latin typeface="Acherus Grotesque" charset="0"/>
              </a:defRPr>
            </a:lvl5pPr>
          </a:lstStyle>
          <a:p>
            <a:pPr lvl="0"/>
            <a:r>
              <a:rPr lang="en-US" dirty="0"/>
              <a:t>01</a:t>
            </a:r>
          </a:p>
        </p:txBody>
      </p:sp>
    </p:spTree>
    <p:extLst>
      <p:ext uri="{BB962C8B-B14F-4D97-AF65-F5344CB8AC3E}">
        <p14:creationId xmlns:p14="http://schemas.microsoft.com/office/powerpoint/2010/main" val="226921035"/>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Header + body text + graphic (grey)">
    <p:spTree>
      <p:nvGrpSpPr>
        <p:cNvPr id="1" name=""/>
        <p:cNvGrpSpPr/>
        <p:nvPr/>
      </p:nvGrpSpPr>
      <p:grpSpPr>
        <a:xfrm>
          <a:off x="0" y="0"/>
          <a:ext cx="0" cy="0"/>
          <a:chOff x="0" y="0"/>
          <a:chExt cx="0" cy="0"/>
        </a:xfrm>
      </p:grpSpPr>
      <p:sp>
        <p:nvSpPr>
          <p:cNvPr id="16" name="Rectangle"/>
          <p:cNvSpPr/>
          <p:nvPr userDrawn="1"/>
        </p:nvSpPr>
        <p:spPr>
          <a:xfrm>
            <a:off x="-1" y="0"/>
            <a:ext cx="5095261" cy="6879154"/>
          </a:xfrm>
          <a:prstGeom prst="rect">
            <a:avLst/>
          </a:prstGeom>
          <a:solidFill>
            <a:schemeClr val="accent3">
              <a:lumMod val="20000"/>
              <a:lumOff val="80000"/>
            </a:schemeClr>
          </a:solidFill>
          <a:ln w="12700">
            <a:miter lim="400000"/>
          </a:ln>
        </p:spPr>
        <p:txBody>
          <a:bodyPr lIns="45719" rIns="45719" anchor="ctr"/>
          <a:lstStyle/>
          <a:p>
            <a:pPr>
              <a:defRPr>
                <a:solidFill>
                  <a:schemeClr val="accent2"/>
                </a:solidFill>
              </a:defRPr>
            </a:pPr>
            <a:endParaRPr/>
          </a:p>
        </p:txBody>
      </p:sp>
      <p:sp>
        <p:nvSpPr>
          <p:cNvPr id="7" name="Text Placeholder 6"/>
          <p:cNvSpPr>
            <a:spLocks noGrp="1"/>
          </p:cNvSpPr>
          <p:nvPr>
            <p:ph type="body" sz="quarter" idx="10" hasCustomPrompt="1"/>
          </p:nvPr>
        </p:nvSpPr>
        <p:spPr>
          <a:xfrm>
            <a:off x="895901" y="1512227"/>
            <a:ext cx="3714750" cy="642938"/>
          </a:xfrm>
          <a:prstGeom prst="rect">
            <a:avLst/>
          </a:prstGeom>
        </p:spPr>
        <p:txBody>
          <a:bodyPr>
            <a:noAutofit/>
          </a:bodyPr>
          <a:lstStyle>
            <a:lvl1pPr marL="0" marR="0" indent="0" algn="l" defTabSz="914400" rtl="0" fontAlgn="auto" latinLnBrk="0" hangingPunct="0">
              <a:lnSpc>
                <a:spcPts val="2100"/>
              </a:lnSpc>
              <a:spcBef>
                <a:spcPts val="0"/>
              </a:spcBef>
              <a:spcAft>
                <a:spcPts val="0"/>
              </a:spcAft>
              <a:buClrTx/>
              <a:buSzTx/>
              <a:buFontTx/>
              <a:buNone/>
              <a:tabLst/>
              <a:defRPr kumimoji="0" lang="en-US" sz="1400" b="0" i="0" u="none" strike="noStrike" cap="all" spc="200" normalizeH="0" baseline="0" dirty="0" smtClean="0">
                <a:ln>
                  <a:noFill/>
                </a:ln>
                <a:solidFill>
                  <a:schemeClr val="accent1"/>
                </a:solidFill>
                <a:effectLst/>
                <a:uFillTx/>
                <a:latin typeface="Acherus Grotesque"/>
                <a:ea typeface="Acherus Grotesque"/>
                <a:cs typeface="Acherus Grotesque"/>
                <a:sym typeface="Acherus Grotesque"/>
              </a:defRPr>
            </a:lvl1pPr>
            <a:lvl2pPr marL="0" marR="0" indent="0" algn="l" defTabSz="914400" rtl="0" fontAlgn="auto" latinLnBrk="0" hangingPunct="0">
              <a:lnSpc>
                <a:spcPts val="2100"/>
              </a:lnSpc>
              <a:spcBef>
                <a:spcPts val="0"/>
              </a:spcBef>
              <a:spcAft>
                <a:spcPts val="0"/>
              </a:spcAft>
              <a:buClrTx/>
              <a:buSzTx/>
              <a:buFontTx/>
              <a:buNone/>
              <a:tabLst/>
              <a:defRPr kumimoji="0" lang="en-US" sz="1400" b="0" i="0" u="none" strike="noStrike" cap="none" spc="200" normalizeH="0" baseline="0" dirty="0" smtClean="0">
                <a:ln>
                  <a:noFill/>
                </a:ln>
                <a:solidFill>
                  <a:schemeClr val="accent1"/>
                </a:solidFill>
                <a:effectLst/>
                <a:uFillTx/>
                <a:latin typeface="Acherus Grotesque"/>
                <a:ea typeface="Acherus Grotesque"/>
                <a:cs typeface="Acherus Grotesque"/>
                <a:sym typeface="Acherus Grotesque"/>
              </a:defRPr>
            </a:lvl2pPr>
            <a:lvl3pPr marL="0" marR="0" indent="0" algn="l" defTabSz="914400" rtl="0" fontAlgn="auto" latinLnBrk="0" hangingPunct="0">
              <a:lnSpc>
                <a:spcPts val="2100"/>
              </a:lnSpc>
              <a:spcBef>
                <a:spcPts val="0"/>
              </a:spcBef>
              <a:spcAft>
                <a:spcPts val="0"/>
              </a:spcAft>
              <a:buClrTx/>
              <a:buSzTx/>
              <a:buFontTx/>
              <a:buNone/>
              <a:tabLst/>
              <a:defRPr kumimoji="0" lang="en-US" sz="1400" b="0" i="0" u="none" strike="noStrike" cap="none" spc="200" normalizeH="0" baseline="0" dirty="0" smtClean="0">
                <a:ln>
                  <a:noFill/>
                </a:ln>
                <a:solidFill>
                  <a:schemeClr val="accent1"/>
                </a:solidFill>
                <a:effectLst/>
                <a:uFillTx/>
                <a:latin typeface="Acherus Grotesque"/>
                <a:ea typeface="Acherus Grotesque"/>
                <a:cs typeface="Acherus Grotesque"/>
                <a:sym typeface="Acherus Grotesque"/>
              </a:defRPr>
            </a:lvl3pPr>
            <a:lvl4pPr marL="0" marR="0" indent="0" algn="l" defTabSz="914400" rtl="0" fontAlgn="auto" latinLnBrk="0" hangingPunct="0">
              <a:lnSpc>
                <a:spcPts val="2100"/>
              </a:lnSpc>
              <a:spcBef>
                <a:spcPts val="0"/>
              </a:spcBef>
              <a:spcAft>
                <a:spcPts val="0"/>
              </a:spcAft>
              <a:buClrTx/>
              <a:buSzTx/>
              <a:buFontTx/>
              <a:buNone/>
              <a:tabLst/>
              <a:defRPr kumimoji="0" lang="en-US" sz="1400" b="0" i="0" u="none" strike="noStrike" cap="none" spc="200" normalizeH="0" baseline="0" dirty="0" smtClean="0">
                <a:ln>
                  <a:noFill/>
                </a:ln>
                <a:solidFill>
                  <a:schemeClr val="accent1"/>
                </a:solidFill>
                <a:effectLst/>
                <a:uFillTx/>
                <a:latin typeface="Acherus Grotesque"/>
                <a:ea typeface="Acherus Grotesque"/>
                <a:cs typeface="Acherus Grotesque"/>
                <a:sym typeface="Acherus Grotesque"/>
              </a:defRPr>
            </a:lvl4pPr>
            <a:lvl5pPr marL="0" marR="0" indent="0" algn="l" defTabSz="914400" rtl="0" fontAlgn="auto" latinLnBrk="0" hangingPunct="0">
              <a:lnSpc>
                <a:spcPts val="2100"/>
              </a:lnSpc>
              <a:spcBef>
                <a:spcPts val="0"/>
              </a:spcBef>
              <a:spcAft>
                <a:spcPts val="0"/>
              </a:spcAft>
              <a:buClrTx/>
              <a:buSzTx/>
              <a:buFontTx/>
              <a:buNone/>
              <a:tabLst/>
              <a:defRPr kumimoji="0" lang="en-US" sz="1400" b="0" i="0" u="none" strike="noStrike" cap="none" spc="200" normalizeH="0" baseline="0" dirty="0">
                <a:ln>
                  <a:noFill/>
                </a:ln>
                <a:solidFill>
                  <a:schemeClr val="accent1"/>
                </a:solidFill>
                <a:effectLst/>
                <a:uFillTx/>
                <a:latin typeface="Acherus Grotesque"/>
                <a:ea typeface="Acherus Grotesque"/>
                <a:cs typeface="Acherus Grotesque"/>
                <a:sym typeface="Acherus Grotesque"/>
              </a:defRPr>
            </a:lvl5pPr>
          </a:lstStyle>
          <a:p>
            <a:pPr lvl="0"/>
            <a:r>
              <a:rPr lang="en-US" dirty="0"/>
              <a:t>Place </a:t>
            </a:r>
            <a:r>
              <a:rPr lang="en-US"/>
              <a:t>a short header sentence here</a:t>
            </a:r>
            <a:endParaRPr lang="en-US" dirty="0"/>
          </a:p>
        </p:txBody>
      </p:sp>
      <p:sp>
        <p:nvSpPr>
          <p:cNvPr id="9" name="Content Placeholder 8"/>
          <p:cNvSpPr>
            <a:spLocks noGrp="1"/>
          </p:cNvSpPr>
          <p:nvPr>
            <p:ph sz="quarter" idx="11" hasCustomPrompt="1"/>
          </p:nvPr>
        </p:nvSpPr>
        <p:spPr>
          <a:xfrm>
            <a:off x="895901" y="2155165"/>
            <a:ext cx="2800350" cy="3643312"/>
          </a:xfrm>
          <a:prstGeom prst="rect">
            <a:avLst/>
          </a:prstGeom>
        </p:spPr>
        <p:txBody>
          <a:bodyPr/>
          <a:lstStyle>
            <a:lvl1pPr marL="0" marR="0" indent="0" algn="l" defTabSz="914400" rtl="0" fontAlgn="auto" latinLnBrk="0" hangingPunct="0">
              <a:lnSpc>
                <a:spcPts val="1800"/>
              </a:lnSpc>
              <a:spcBef>
                <a:spcPts val="0"/>
              </a:spcBef>
              <a:spcAft>
                <a:spcPts val="0"/>
              </a:spcAft>
              <a:buClrTx/>
              <a:buSzTx/>
              <a:buFontTx/>
              <a:buNone/>
              <a:tabLst/>
              <a:defRPr kumimoji="0" lang="en-US" sz="1200" b="0" i="0" u="none" strike="noStrike" kern="1200" cap="none" spc="0" normalizeH="0" baseline="0" smtClean="0">
                <a:ln>
                  <a:noFill/>
                </a:ln>
                <a:solidFill>
                  <a:srgbClr val="585C5E"/>
                </a:solidFill>
                <a:effectLst/>
                <a:uFillTx/>
                <a:latin typeface="Crimson Text Roman"/>
                <a:ea typeface="Crimson Text Roman"/>
                <a:cs typeface="Crimson Text Roman"/>
                <a:sym typeface="Crimson Text Roman"/>
              </a:defRPr>
            </a:lvl1pPr>
            <a:lvl2pPr marL="0" marR="0" indent="0" algn="l" defTabSz="914400" rtl="0" fontAlgn="auto" latinLnBrk="0" hangingPunct="0">
              <a:lnSpc>
                <a:spcPts val="1800"/>
              </a:lnSpc>
              <a:spcBef>
                <a:spcPts val="0"/>
              </a:spcBef>
              <a:spcAft>
                <a:spcPts val="0"/>
              </a:spcAft>
              <a:buClrTx/>
              <a:buSzTx/>
              <a:buFontTx/>
              <a:buNone/>
              <a:tabLst/>
              <a:defRPr kumimoji="0" lang="en-US" sz="1200" b="0" i="0" u="none" strike="noStrike" kern="1200" cap="none" spc="0" normalizeH="0" baseline="0" smtClean="0">
                <a:ln>
                  <a:noFill/>
                </a:ln>
                <a:solidFill>
                  <a:srgbClr val="585C5E"/>
                </a:solidFill>
                <a:effectLst/>
                <a:uFillTx/>
                <a:latin typeface="Crimson Text Roman"/>
                <a:ea typeface="Crimson Text Roman"/>
                <a:cs typeface="Crimson Text Roman"/>
                <a:sym typeface="Crimson Text Roman"/>
              </a:defRPr>
            </a:lvl2pPr>
            <a:lvl3pPr marL="0" marR="0" indent="0" algn="l" defTabSz="914400" rtl="0" fontAlgn="auto" latinLnBrk="0" hangingPunct="0">
              <a:lnSpc>
                <a:spcPts val="1800"/>
              </a:lnSpc>
              <a:spcBef>
                <a:spcPts val="0"/>
              </a:spcBef>
              <a:spcAft>
                <a:spcPts val="0"/>
              </a:spcAft>
              <a:buClrTx/>
              <a:buSzTx/>
              <a:buFontTx/>
              <a:buNone/>
              <a:tabLst/>
              <a:defRPr kumimoji="0" lang="en-US" sz="1200" b="0" i="0" u="none" strike="noStrike" kern="1200" cap="none" spc="0" normalizeH="0" baseline="0" smtClean="0">
                <a:ln>
                  <a:noFill/>
                </a:ln>
                <a:solidFill>
                  <a:srgbClr val="585C5E"/>
                </a:solidFill>
                <a:effectLst/>
                <a:uFillTx/>
                <a:latin typeface="Crimson Text Roman"/>
                <a:ea typeface="Crimson Text Roman"/>
                <a:cs typeface="Crimson Text Roman"/>
                <a:sym typeface="Crimson Text Roman"/>
              </a:defRPr>
            </a:lvl3pPr>
            <a:lvl4pPr marL="0" marR="0" indent="0" algn="l" defTabSz="914400" rtl="0" fontAlgn="auto" latinLnBrk="0" hangingPunct="0">
              <a:lnSpc>
                <a:spcPts val="1800"/>
              </a:lnSpc>
              <a:spcBef>
                <a:spcPts val="0"/>
              </a:spcBef>
              <a:spcAft>
                <a:spcPts val="0"/>
              </a:spcAft>
              <a:buClrTx/>
              <a:buSzTx/>
              <a:buFontTx/>
              <a:buNone/>
              <a:tabLst/>
              <a:defRPr kumimoji="0" lang="en-US" sz="1200" b="0" i="0" u="none" strike="noStrike" kern="1200" cap="none" spc="0" normalizeH="0" baseline="0" smtClean="0">
                <a:ln>
                  <a:noFill/>
                </a:ln>
                <a:solidFill>
                  <a:srgbClr val="585C5E"/>
                </a:solidFill>
                <a:effectLst/>
                <a:uFillTx/>
                <a:latin typeface="Crimson Text Roman"/>
                <a:ea typeface="Crimson Text Roman"/>
                <a:cs typeface="Crimson Text Roman"/>
                <a:sym typeface="Crimson Text Roman"/>
              </a:defRPr>
            </a:lvl4pPr>
          </a:lstStyle>
          <a:p>
            <a:pPr>
              <a:lnSpc>
                <a:spcPts val="1800"/>
              </a:lnSpc>
            </a:pPr>
            <a:r>
              <a:rPr lang="en-US" kern="1200" dirty="0" err="1"/>
              <a:t>Lorem</a:t>
            </a:r>
            <a:r>
              <a:rPr lang="en-US" kern="1200" dirty="0"/>
              <a:t> </a:t>
            </a:r>
            <a:r>
              <a:rPr lang="en-US" kern="1200" dirty="0" err="1"/>
              <a:t>ipsum</a:t>
            </a:r>
            <a:r>
              <a:rPr lang="en-US" kern="1200" dirty="0"/>
              <a:t> dolor sit </a:t>
            </a:r>
            <a:r>
              <a:rPr lang="en-US" kern="1200" dirty="0" err="1"/>
              <a:t>amet</a:t>
            </a:r>
            <a:r>
              <a:rPr lang="en-US" kern="1200" dirty="0"/>
              <a:t>, </a:t>
            </a:r>
            <a:r>
              <a:rPr lang="en-US" kern="1200" dirty="0" err="1"/>
              <a:t>consectetuer</a:t>
            </a:r>
            <a:r>
              <a:rPr lang="en-US" kern="1200" dirty="0"/>
              <a:t> </a:t>
            </a:r>
            <a:r>
              <a:rPr lang="en-US" kern="1200" dirty="0" err="1"/>
              <a:t>adipiscing</a:t>
            </a:r>
            <a:r>
              <a:rPr lang="en-US" kern="1200" dirty="0"/>
              <a:t> </a:t>
            </a:r>
            <a:r>
              <a:rPr lang="en-US" kern="1200" dirty="0" err="1"/>
              <a:t>elit</a:t>
            </a:r>
            <a:r>
              <a:rPr lang="en-US" kern="1200" dirty="0"/>
              <a:t>, </a:t>
            </a:r>
            <a:r>
              <a:rPr lang="en-US" kern="1200" dirty="0" err="1"/>
              <a:t>sed</a:t>
            </a:r>
            <a:r>
              <a:rPr lang="en-US" kern="1200" dirty="0"/>
              <a:t> </a:t>
            </a:r>
            <a:r>
              <a:rPr lang="en-US" kern="1200" dirty="0" err="1"/>
              <a:t>diam</a:t>
            </a:r>
            <a:r>
              <a:rPr lang="en-US" kern="1200" dirty="0"/>
              <a:t> </a:t>
            </a:r>
            <a:r>
              <a:rPr lang="en-US" kern="1200" dirty="0" err="1"/>
              <a:t>nonummy</a:t>
            </a:r>
            <a:r>
              <a:rPr lang="en-US" kern="1200" dirty="0"/>
              <a:t> </a:t>
            </a:r>
            <a:r>
              <a:rPr lang="en-US" kern="1200" dirty="0" err="1"/>
              <a:t>nibh</a:t>
            </a:r>
            <a:r>
              <a:rPr lang="en-US" kern="1200" dirty="0"/>
              <a:t> </a:t>
            </a:r>
            <a:r>
              <a:rPr lang="en-US" kern="1200" dirty="0" err="1"/>
              <a:t>euismod</a:t>
            </a:r>
            <a:r>
              <a:rPr lang="en-US" kern="1200" dirty="0"/>
              <a:t> </a:t>
            </a:r>
            <a:r>
              <a:rPr lang="en-US" kern="1200" dirty="0" err="1"/>
              <a:t>tincidunt</a:t>
            </a:r>
            <a:r>
              <a:rPr lang="en-US" kern="1200" dirty="0"/>
              <a:t> </a:t>
            </a:r>
            <a:r>
              <a:rPr lang="en-US" kern="1200" dirty="0" err="1"/>
              <a:t>ut</a:t>
            </a:r>
            <a:r>
              <a:rPr lang="en-US" kern="1200" dirty="0"/>
              <a:t> </a:t>
            </a:r>
            <a:r>
              <a:rPr lang="en-US" kern="1200" dirty="0" err="1"/>
              <a:t>laoreet</a:t>
            </a:r>
            <a:r>
              <a:rPr lang="en-US" kern="1200" dirty="0"/>
              <a:t> </a:t>
            </a:r>
            <a:r>
              <a:rPr lang="en-US" kern="1200" dirty="0" err="1"/>
              <a:t>dolore</a:t>
            </a:r>
            <a:r>
              <a:rPr lang="en-US" kern="1200" dirty="0"/>
              <a:t> magna </a:t>
            </a:r>
            <a:r>
              <a:rPr lang="en-US" kern="1200" dirty="0" err="1"/>
              <a:t>aliquam</a:t>
            </a:r>
            <a:r>
              <a:rPr lang="en-US" kern="1200" dirty="0"/>
              <a:t> </a:t>
            </a:r>
            <a:r>
              <a:rPr lang="en-US" kern="1200" dirty="0" err="1"/>
              <a:t>erat</a:t>
            </a:r>
            <a:r>
              <a:rPr lang="en-US" kern="1200" dirty="0"/>
              <a:t> </a:t>
            </a:r>
            <a:r>
              <a:rPr lang="en-US" kern="1200" dirty="0" err="1"/>
              <a:t>volutpat</a:t>
            </a:r>
            <a:r>
              <a:rPr lang="en-US" kern="1200" dirty="0"/>
              <a:t>. </a:t>
            </a:r>
            <a:r>
              <a:rPr lang="en-US" kern="1200" dirty="0" err="1"/>
              <a:t>Ut</a:t>
            </a:r>
            <a:r>
              <a:rPr lang="en-US" kern="1200" dirty="0"/>
              <a:t> </a:t>
            </a:r>
            <a:r>
              <a:rPr lang="en-US" kern="1200" dirty="0" err="1"/>
              <a:t>wisi</a:t>
            </a:r>
            <a:r>
              <a:rPr lang="en-US" kern="1200" dirty="0"/>
              <a:t> </a:t>
            </a:r>
            <a:r>
              <a:rPr lang="en-US" kern="1200" dirty="0" err="1"/>
              <a:t>enim</a:t>
            </a:r>
            <a:r>
              <a:rPr lang="en-US" kern="1200" dirty="0"/>
              <a:t> ad minim </a:t>
            </a:r>
            <a:r>
              <a:rPr lang="en-US" kern="1200" dirty="0" err="1"/>
              <a:t>veniam</a:t>
            </a:r>
            <a:r>
              <a:rPr lang="en-US" kern="1200" dirty="0"/>
              <a:t>, </a:t>
            </a:r>
            <a:r>
              <a:rPr lang="en-US" kern="1200" dirty="0" err="1"/>
              <a:t>quis</a:t>
            </a:r>
            <a:r>
              <a:rPr lang="en-US" kern="1200" dirty="0"/>
              <a:t> </a:t>
            </a:r>
            <a:r>
              <a:rPr lang="en-US" kern="1200" dirty="0" err="1"/>
              <a:t>nostrud</a:t>
            </a:r>
            <a:r>
              <a:rPr lang="en-US" kern="1200" dirty="0"/>
              <a:t> </a:t>
            </a:r>
            <a:r>
              <a:rPr lang="en-US" kern="1200" dirty="0" err="1"/>
              <a:t>exerci</a:t>
            </a:r>
            <a:r>
              <a:rPr lang="en-US" kern="1200" dirty="0"/>
              <a:t> </a:t>
            </a:r>
            <a:r>
              <a:rPr lang="en-US" kern="1200" dirty="0" err="1"/>
              <a:t>tation</a:t>
            </a:r>
            <a:r>
              <a:rPr lang="en-US" kern="1200" dirty="0"/>
              <a:t> </a:t>
            </a:r>
            <a:r>
              <a:rPr lang="en-US" kern="1200" dirty="0" err="1"/>
              <a:t>ullamcorper</a:t>
            </a:r>
            <a:r>
              <a:rPr lang="en-US" kern="1200" dirty="0"/>
              <a:t> </a:t>
            </a:r>
            <a:r>
              <a:rPr lang="en-US" kern="1200" dirty="0" err="1"/>
              <a:t>suscipit</a:t>
            </a:r>
            <a:r>
              <a:rPr lang="en-US" kern="1200" dirty="0"/>
              <a:t> </a:t>
            </a:r>
            <a:r>
              <a:rPr lang="en-US" kern="1200" dirty="0" err="1"/>
              <a:t>lobortis</a:t>
            </a:r>
            <a:r>
              <a:rPr lang="en-US" kern="1200" dirty="0"/>
              <a:t> </a:t>
            </a:r>
            <a:r>
              <a:rPr lang="en-US" kern="1200" dirty="0" err="1"/>
              <a:t>nisl</a:t>
            </a:r>
            <a:r>
              <a:rPr lang="en-US" kern="1200" dirty="0"/>
              <a:t> </a:t>
            </a:r>
            <a:r>
              <a:rPr lang="en-US" kern="1200" dirty="0" err="1"/>
              <a:t>ut</a:t>
            </a:r>
            <a:r>
              <a:rPr lang="en-US" kern="1200" dirty="0"/>
              <a:t> </a:t>
            </a:r>
            <a:r>
              <a:rPr lang="en-US" kern="1200" dirty="0" err="1"/>
              <a:t>aliquip</a:t>
            </a:r>
            <a:r>
              <a:rPr lang="en-US" kern="1200" dirty="0"/>
              <a:t> ex </a:t>
            </a:r>
            <a:r>
              <a:rPr lang="en-US" kern="1200" dirty="0" err="1"/>
              <a:t>ea</a:t>
            </a:r>
            <a:r>
              <a:rPr lang="en-US" kern="1200" dirty="0"/>
              <a:t> </a:t>
            </a:r>
            <a:r>
              <a:rPr lang="en-US" kern="1200" dirty="0" err="1"/>
              <a:t>commodo</a:t>
            </a:r>
            <a:r>
              <a:rPr lang="en-US" kern="1200" dirty="0"/>
              <a:t> </a:t>
            </a:r>
            <a:r>
              <a:rPr lang="en-US" kern="1200" dirty="0" err="1"/>
              <a:t>consequat</a:t>
            </a:r>
            <a:r>
              <a:rPr lang="en-US" kern="1200" dirty="0"/>
              <a:t>. </a:t>
            </a:r>
            <a:r>
              <a:rPr lang="en-US" kern="1200" dirty="0" err="1"/>
              <a:t>Duis</a:t>
            </a:r>
            <a:r>
              <a:rPr lang="en-US" kern="1200" dirty="0"/>
              <a:t> </a:t>
            </a:r>
            <a:r>
              <a:rPr lang="en-US" kern="1200" dirty="0" err="1"/>
              <a:t>autem</a:t>
            </a:r>
            <a:r>
              <a:rPr lang="en-US" kern="1200" dirty="0"/>
              <a:t> </a:t>
            </a:r>
            <a:r>
              <a:rPr lang="en-US" kern="1200" dirty="0" err="1"/>
              <a:t>vel</a:t>
            </a:r>
            <a:r>
              <a:rPr lang="en-US" kern="1200" dirty="0"/>
              <a:t> </a:t>
            </a:r>
            <a:r>
              <a:rPr lang="en-US" kern="1200" dirty="0" err="1"/>
              <a:t>eum</a:t>
            </a:r>
            <a:r>
              <a:rPr lang="en-US" kern="1200" dirty="0"/>
              <a:t> </a:t>
            </a:r>
            <a:r>
              <a:rPr lang="en-US" kern="1200" dirty="0" err="1"/>
              <a:t>iriure</a:t>
            </a:r>
            <a:r>
              <a:rPr lang="en-US" kern="1200" dirty="0"/>
              <a:t> dolor in </a:t>
            </a:r>
            <a:r>
              <a:rPr lang="en-US" kern="1200" dirty="0" err="1"/>
              <a:t>hendrerit</a:t>
            </a:r>
            <a:r>
              <a:rPr lang="en-US" kern="1200" dirty="0"/>
              <a:t> in </a:t>
            </a:r>
            <a:r>
              <a:rPr lang="en-US" kern="1200" dirty="0" err="1"/>
              <a:t>vulputate</a:t>
            </a:r>
            <a:r>
              <a:rPr lang="en-US" kern="1200" dirty="0"/>
              <a:t> </a:t>
            </a:r>
            <a:r>
              <a:rPr lang="en-US" kern="1200" dirty="0" err="1"/>
              <a:t>velit</a:t>
            </a:r>
            <a:r>
              <a:rPr lang="en-US" kern="1200" dirty="0"/>
              <a:t> </a:t>
            </a:r>
            <a:r>
              <a:rPr lang="en-US" kern="1200" dirty="0" err="1"/>
              <a:t>esse</a:t>
            </a:r>
            <a:r>
              <a:rPr lang="en-US" kern="1200" dirty="0"/>
              <a:t> </a:t>
            </a:r>
            <a:r>
              <a:rPr lang="en-US" kern="1200" dirty="0" err="1"/>
              <a:t>molestie</a:t>
            </a:r>
            <a:r>
              <a:rPr lang="en-US" kern="1200" dirty="0"/>
              <a:t> </a:t>
            </a:r>
            <a:r>
              <a:rPr lang="en-US" kern="1200" dirty="0" err="1"/>
              <a:t>consequat</a:t>
            </a:r>
            <a:r>
              <a:rPr lang="en-US" kern="1200" dirty="0"/>
              <a:t>, </a:t>
            </a:r>
            <a:r>
              <a:rPr lang="en-US" kern="1200" dirty="0" err="1"/>
              <a:t>vel</a:t>
            </a:r>
            <a:r>
              <a:rPr lang="en-US" kern="1200" dirty="0"/>
              <a:t> </a:t>
            </a:r>
            <a:r>
              <a:rPr lang="en-US" kern="1200" dirty="0" err="1"/>
              <a:t>illum</a:t>
            </a:r>
            <a:r>
              <a:rPr lang="en-US" kern="1200" dirty="0"/>
              <a:t> </a:t>
            </a:r>
            <a:r>
              <a:rPr lang="en-US" kern="1200" dirty="0" err="1"/>
              <a:t>dolore</a:t>
            </a:r>
            <a:r>
              <a:rPr lang="en-US" kern="1200" dirty="0"/>
              <a:t> </a:t>
            </a:r>
            <a:r>
              <a:rPr lang="en-US" kern="1200" dirty="0" err="1"/>
              <a:t>eu</a:t>
            </a:r>
            <a:r>
              <a:rPr lang="en-US" kern="1200" dirty="0"/>
              <a:t> </a:t>
            </a:r>
            <a:r>
              <a:rPr lang="en-US" kern="1200" dirty="0" err="1"/>
              <a:t>feugiat</a:t>
            </a:r>
            <a:r>
              <a:rPr lang="en-US" kern="1200" dirty="0"/>
              <a:t> </a:t>
            </a:r>
            <a:r>
              <a:rPr lang="en-US" kern="1200" dirty="0" err="1"/>
              <a:t>nulla</a:t>
            </a:r>
            <a:r>
              <a:rPr lang="en-US" kern="1200" dirty="0"/>
              <a:t> </a:t>
            </a:r>
            <a:r>
              <a:rPr lang="en-US" kern="1200" dirty="0" err="1"/>
              <a:t>facilisis</a:t>
            </a:r>
            <a:r>
              <a:rPr lang="en-US" kern="1200" dirty="0"/>
              <a:t> at </a:t>
            </a:r>
            <a:r>
              <a:rPr lang="en-US" kern="1200" dirty="0" err="1"/>
              <a:t>vero</a:t>
            </a:r>
            <a:r>
              <a:rPr lang="en-US" kern="1200" dirty="0"/>
              <a:t> </a:t>
            </a:r>
            <a:r>
              <a:rPr lang="en-US" kern="1200" dirty="0" err="1"/>
              <a:t>eros</a:t>
            </a:r>
            <a:r>
              <a:rPr lang="en-US" kern="1200" dirty="0"/>
              <a:t> et </a:t>
            </a:r>
            <a:r>
              <a:rPr lang="en-US" kern="1200" dirty="0" err="1"/>
              <a:t>accumsan</a:t>
            </a:r>
            <a:r>
              <a:rPr lang="en-US" kern="1200" dirty="0"/>
              <a:t> et </a:t>
            </a:r>
            <a:r>
              <a:rPr lang="en-US" kern="1200" dirty="0" err="1"/>
              <a:t>iusto</a:t>
            </a:r>
            <a:r>
              <a:rPr lang="en-US" kern="1200" dirty="0"/>
              <a:t> </a:t>
            </a:r>
            <a:r>
              <a:rPr lang="en-US" kern="1200" dirty="0" err="1"/>
              <a:t>odio</a:t>
            </a:r>
            <a:r>
              <a:rPr lang="en-US" kern="1200" dirty="0"/>
              <a:t> </a:t>
            </a:r>
            <a:r>
              <a:rPr lang="en-US" kern="1200" dirty="0" err="1"/>
              <a:t>dignissim</a:t>
            </a:r>
            <a:r>
              <a:rPr lang="en-US" kern="1200" dirty="0"/>
              <a:t> qui </a:t>
            </a:r>
            <a:r>
              <a:rPr lang="en-US" kern="1200" dirty="0" err="1"/>
              <a:t>blandit</a:t>
            </a:r>
            <a:r>
              <a:rPr lang="en-US" kern="1200" dirty="0"/>
              <a:t> </a:t>
            </a:r>
            <a:r>
              <a:rPr lang="en-US" kern="1200" dirty="0" err="1"/>
              <a:t>praesent</a:t>
            </a:r>
            <a:r>
              <a:rPr lang="en-US" kern="1200" dirty="0"/>
              <a:t> </a:t>
            </a:r>
            <a:r>
              <a:rPr lang="en-US" kern="1200" dirty="0" err="1"/>
              <a:t>luptatum</a:t>
            </a:r>
            <a:r>
              <a:rPr lang="en-US" kern="1200" dirty="0"/>
              <a:t> </a:t>
            </a:r>
            <a:r>
              <a:rPr lang="en-US" kern="1200" dirty="0" err="1"/>
              <a:t>zzril</a:t>
            </a:r>
            <a:r>
              <a:rPr lang="en-US" kern="1200" dirty="0"/>
              <a:t> </a:t>
            </a:r>
            <a:r>
              <a:rPr lang="en-US" kern="1200" dirty="0" err="1"/>
              <a:t>delenit</a:t>
            </a:r>
            <a:r>
              <a:rPr lang="en-US" kern="1200" dirty="0"/>
              <a:t> </a:t>
            </a:r>
            <a:r>
              <a:rPr lang="en-US" kern="1200" dirty="0" err="1"/>
              <a:t>augue</a:t>
            </a:r>
            <a:r>
              <a:rPr lang="en-US" kern="1200" dirty="0"/>
              <a:t> </a:t>
            </a:r>
            <a:r>
              <a:rPr lang="en-US" kern="1200" dirty="0" err="1"/>
              <a:t>duis</a:t>
            </a:r>
            <a:r>
              <a:rPr lang="en-US" kern="1200" dirty="0"/>
              <a:t>.</a:t>
            </a:r>
          </a:p>
        </p:txBody>
      </p:sp>
      <p:sp>
        <p:nvSpPr>
          <p:cNvPr id="12" name="Title 1"/>
          <p:cNvSpPr/>
          <p:nvPr userDrawn="1"/>
        </p:nvSpPr>
        <p:spPr>
          <a:xfrm>
            <a:off x="9960867" y="6340212"/>
            <a:ext cx="249382"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gn="r">
              <a:lnSpc>
                <a:spcPct val="90000"/>
              </a:lnSpc>
              <a:defRPr sz="1400" spc="200">
                <a:solidFill>
                  <a:schemeClr val="accent3"/>
                </a:solidFill>
                <a:latin typeface="Acherus Grotesque"/>
                <a:ea typeface="Acherus Grotesque"/>
                <a:cs typeface="Acherus Grotesque"/>
                <a:sym typeface="Acherus Grotesque"/>
              </a:defRPr>
            </a:pPr>
            <a:r>
              <a:rPr lang="en-US" sz="1200" dirty="0">
                <a:solidFill>
                  <a:schemeClr val="accent1"/>
                </a:solidFill>
              </a:rPr>
              <a:t>/</a:t>
            </a:r>
            <a:endParaRPr sz="1200" dirty="0">
              <a:solidFill>
                <a:schemeClr val="accent1"/>
              </a:solidFill>
            </a:endParaRPr>
          </a:p>
        </p:txBody>
      </p:sp>
      <p:sp>
        <p:nvSpPr>
          <p:cNvPr id="17" name="Content Placeholder 51"/>
          <p:cNvSpPr>
            <a:spLocks noGrp="1"/>
          </p:cNvSpPr>
          <p:nvPr>
            <p:ph sz="quarter" idx="12" hasCustomPrompt="1"/>
          </p:nvPr>
        </p:nvSpPr>
        <p:spPr>
          <a:xfrm>
            <a:off x="10253113" y="6496767"/>
            <a:ext cx="2232233" cy="257174"/>
          </a:xfrm>
          <a:prstGeom prst="rect">
            <a:avLst/>
          </a:prstGeom>
        </p:spPr>
        <p:txBody>
          <a:bodyPr>
            <a:noAutofit/>
          </a:bodyPr>
          <a:lstStyle>
            <a:lvl1pPr marL="0" indent="0">
              <a:buFontTx/>
              <a:buNone/>
              <a:defRPr sz="1200" cap="all" spc="200" normalizeH="0" baseline="0">
                <a:latin typeface="Acherus Grotesque" charset="0"/>
              </a:defRPr>
            </a:lvl1pPr>
            <a:lvl2pPr marL="457200" indent="0">
              <a:buFontTx/>
              <a:buNone/>
              <a:defRPr sz="1400" cap="all" spc="200" normalizeH="0" baseline="0">
                <a:latin typeface="Acherus Grotesque" charset="0"/>
              </a:defRPr>
            </a:lvl2pPr>
            <a:lvl3pPr marL="914400" indent="0">
              <a:buFontTx/>
              <a:buNone/>
              <a:defRPr sz="1400" cap="all" spc="200" normalizeH="0" baseline="0">
                <a:latin typeface="Acherus Grotesque" charset="0"/>
              </a:defRPr>
            </a:lvl3pPr>
            <a:lvl4pPr marL="1371600" indent="0">
              <a:buFontTx/>
              <a:buNone/>
              <a:defRPr sz="1400" cap="all" spc="200" normalizeH="0" baseline="0">
                <a:latin typeface="Acherus Grotesque" charset="0"/>
              </a:defRPr>
            </a:lvl4pPr>
            <a:lvl5pPr marL="1828800" indent="0">
              <a:buFontTx/>
              <a:buNone/>
              <a:defRPr sz="1400" cap="all" spc="200" normalizeH="0" baseline="0">
                <a:latin typeface="Acherus Grotesque" charset="0"/>
              </a:defRPr>
            </a:lvl5pPr>
          </a:lstStyle>
          <a:p>
            <a:pPr lvl="0"/>
            <a:r>
              <a:rPr lang="en-US" dirty="0"/>
              <a:t>Section title</a:t>
            </a:r>
          </a:p>
        </p:txBody>
      </p:sp>
      <p:sp>
        <p:nvSpPr>
          <p:cNvPr id="18" name="Content Placeholder 51"/>
          <p:cNvSpPr>
            <a:spLocks noGrp="1"/>
          </p:cNvSpPr>
          <p:nvPr>
            <p:ph sz="quarter" idx="13" hasCustomPrompt="1"/>
          </p:nvPr>
        </p:nvSpPr>
        <p:spPr>
          <a:xfrm>
            <a:off x="9234853" y="6496767"/>
            <a:ext cx="765926" cy="261221"/>
          </a:xfrm>
          <a:prstGeom prst="rect">
            <a:avLst/>
          </a:prstGeom>
        </p:spPr>
        <p:txBody>
          <a:bodyPr>
            <a:noAutofit/>
          </a:bodyPr>
          <a:lstStyle>
            <a:lvl1pPr marL="0" indent="0" algn="r">
              <a:buFontTx/>
              <a:buNone/>
              <a:defRPr sz="1200" cap="all" spc="200" normalizeH="0" baseline="0">
                <a:solidFill>
                  <a:schemeClr val="bg2">
                    <a:lumMod val="40000"/>
                    <a:lumOff val="60000"/>
                  </a:schemeClr>
                </a:solidFill>
                <a:latin typeface="Acherus Grotesque" charset="0"/>
              </a:defRPr>
            </a:lvl1pPr>
            <a:lvl2pPr marL="457200" indent="0">
              <a:buFontTx/>
              <a:buNone/>
              <a:defRPr sz="1400" cap="all" spc="200" normalizeH="0" baseline="0">
                <a:latin typeface="Acherus Grotesque" charset="0"/>
              </a:defRPr>
            </a:lvl2pPr>
            <a:lvl3pPr marL="914400" indent="0">
              <a:buFontTx/>
              <a:buNone/>
              <a:defRPr sz="1400" cap="all" spc="200" normalizeH="0" baseline="0">
                <a:latin typeface="Acherus Grotesque" charset="0"/>
              </a:defRPr>
            </a:lvl3pPr>
            <a:lvl4pPr marL="1371600" indent="0">
              <a:buFontTx/>
              <a:buNone/>
              <a:defRPr sz="1400" cap="all" spc="200" normalizeH="0" baseline="0">
                <a:latin typeface="Acherus Grotesque" charset="0"/>
              </a:defRPr>
            </a:lvl4pPr>
            <a:lvl5pPr marL="1828800" indent="0">
              <a:buFontTx/>
              <a:buNone/>
              <a:defRPr sz="1400" cap="all" spc="200" normalizeH="0" baseline="0">
                <a:latin typeface="Acherus Grotesque" charset="0"/>
              </a:defRPr>
            </a:lvl5pPr>
          </a:lstStyle>
          <a:p>
            <a:pPr lvl="0"/>
            <a:r>
              <a:rPr lang="en-US" dirty="0"/>
              <a:t>01</a:t>
            </a:r>
          </a:p>
        </p:txBody>
      </p:sp>
    </p:spTree>
    <p:extLst>
      <p:ext uri="{BB962C8B-B14F-4D97-AF65-F5344CB8AC3E}">
        <p14:creationId xmlns:p14="http://schemas.microsoft.com/office/powerpoint/2010/main" val="58106638"/>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Blurb + text with picture">
    <p:spTree>
      <p:nvGrpSpPr>
        <p:cNvPr id="1" name=""/>
        <p:cNvGrpSpPr/>
        <p:nvPr/>
      </p:nvGrpSpPr>
      <p:grpSpPr>
        <a:xfrm>
          <a:off x="0" y="0"/>
          <a:ext cx="0" cy="0"/>
          <a:chOff x="0" y="0"/>
          <a:chExt cx="0" cy="0"/>
        </a:xfrm>
      </p:grpSpPr>
      <p:sp>
        <p:nvSpPr>
          <p:cNvPr id="25" name="Picture Placeholder 30"/>
          <p:cNvSpPr>
            <a:spLocks noGrp="1"/>
          </p:cNvSpPr>
          <p:nvPr>
            <p:ph type="pic" sz="quarter" idx="10" hasCustomPrompt="1"/>
          </p:nvPr>
        </p:nvSpPr>
        <p:spPr>
          <a:xfrm>
            <a:off x="0" y="0"/>
            <a:ext cx="12192000" cy="6858000"/>
          </a:xfrm>
          <a:prstGeom prst="rect">
            <a:avLst/>
          </a:prstGeom>
        </p:spPr>
        <p:txBody>
          <a:bodyPr/>
          <a:lstStyle>
            <a:lvl1pPr>
              <a:defRPr/>
            </a:lvl1pPr>
          </a:lstStyle>
          <a:p>
            <a:r>
              <a:rPr lang="en-US" dirty="0"/>
              <a:t>Drag photo or click icon to add picture</a:t>
            </a:r>
          </a:p>
          <a:p>
            <a:pPr marL="228600" marR="0" lvl="0" indent="-228600" algn="l" defTabSz="914400" rtl="0" eaLnBrk="1" fontAlgn="auto" latinLnBrk="0" hangingPunct="1">
              <a:lnSpc>
                <a:spcPct val="90000"/>
              </a:lnSpc>
              <a:spcBef>
                <a:spcPts val="1000"/>
              </a:spcBef>
              <a:spcAft>
                <a:spcPts val="0"/>
              </a:spcAft>
              <a:buClrTx/>
              <a:buSzPct val="100000"/>
              <a:buFont typeface="Arial"/>
              <a:buNone/>
              <a:tabLst/>
              <a:defRPr/>
            </a:pPr>
            <a:endParaRPr lang="en-US" dirty="0"/>
          </a:p>
        </p:txBody>
      </p:sp>
      <p:sp>
        <p:nvSpPr>
          <p:cNvPr id="26" name="Rectangle 25"/>
          <p:cNvSpPr/>
          <p:nvPr userDrawn="1"/>
        </p:nvSpPr>
        <p:spPr>
          <a:xfrm>
            <a:off x="2180146" y="1619336"/>
            <a:ext cx="10059870" cy="3619328"/>
          </a:xfrm>
          <a:prstGeom prst="rect">
            <a:avLst/>
          </a:prstGeom>
          <a:solidFill>
            <a:schemeClr val="accent5">
              <a:hueOff val="-15428571"/>
              <a:satOff val="-30434"/>
              <a:lumOff val="9019"/>
            </a:schemeClr>
          </a:solidFill>
          <a:ln w="12700">
            <a:miter lim="400000"/>
          </a:ln>
        </p:spPr>
        <p:txBody>
          <a:bodyPr lIns="45719" rIns="45719" anchor="ctr"/>
          <a:lstStyle/>
          <a:p>
            <a:pPr algn="ctr">
              <a:defRPr>
                <a:solidFill>
                  <a:schemeClr val="accent2"/>
                </a:solidFill>
              </a:defRPr>
            </a:pPr>
            <a:endParaRPr/>
          </a:p>
        </p:txBody>
      </p:sp>
      <p:sp>
        <p:nvSpPr>
          <p:cNvPr id="27" name="Title 1"/>
          <p:cNvSpPr/>
          <p:nvPr userDrawn="1"/>
        </p:nvSpPr>
        <p:spPr>
          <a:xfrm>
            <a:off x="2529223" y="1958461"/>
            <a:ext cx="557895" cy="64633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spAutoFit/>
          </a:bodyPr>
          <a:lstStyle>
            <a:lvl1pPr>
              <a:lnSpc>
                <a:spcPct val="90000"/>
              </a:lnSpc>
              <a:defRPr sz="4000" spc="90">
                <a:solidFill>
                  <a:schemeClr val="accent2"/>
                </a:solidFill>
                <a:latin typeface="Gineso Cond Thin"/>
                <a:ea typeface="Gineso Cond Thin"/>
                <a:cs typeface="Gineso Cond Thin"/>
                <a:sym typeface="Gineso Cond Thin"/>
              </a:defRPr>
            </a:lvl1pPr>
          </a:lstStyle>
          <a:p>
            <a:r>
              <a:rPr dirty="0">
                <a:solidFill>
                  <a:srgbClr val="003C71"/>
                </a:solidFill>
              </a:rPr>
              <a:t>01</a:t>
            </a:r>
          </a:p>
        </p:txBody>
      </p:sp>
      <p:sp>
        <p:nvSpPr>
          <p:cNvPr id="28" name="Straight Connector 16"/>
          <p:cNvSpPr/>
          <p:nvPr userDrawn="1"/>
        </p:nvSpPr>
        <p:spPr>
          <a:xfrm flipH="1">
            <a:off x="1963358" y="-936048"/>
            <a:ext cx="1" cy="7902489"/>
          </a:xfrm>
          <a:prstGeom prst="line">
            <a:avLst/>
          </a:prstGeom>
          <a:ln>
            <a:solidFill>
              <a:schemeClr val="accent5"/>
            </a:solidFill>
            <a:prstDash val="dash"/>
            <a:miter/>
          </a:ln>
        </p:spPr>
        <p:txBody>
          <a:bodyPr lIns="45719" rIns="45719"/>
          <a:lstStyle/>
          <a:p>
            <a:endParaRPr/>
          </a:p>
        </p:txBody>
      </p:sp>
      <p:sp>
        <p:nvSpPr>
          <p:cNvPr id="29" name="Straight Connector 19"/>
          <p:cNvSpPr/>
          <p:nvPr userDrawn="1"/>
        </p:nvSpPr>
        <p:spPr>
          <a:xfrm>
            <a:off x="-750840" y="1391501"/>
            <a:ext cx="13693680" cy="49015"/>
          </a:xfrm>
          <a:prstGeom prst="line">
            <a:avLst/>
          </a:prstGeom>
          <a:ln>
            <a:solidFill>
              <a:schemeClr val="accent5"/>
            </a:solidFill>
            <a:prstDash val="dash"/>
            <a:miter/>
          </a:ln>
        </p:spPr>
        <p:txBody>
          <a:bodyPr lIns="45719" rIns="45719"/>
          <a:lstStyle/>
          <a:p>
            <a:endParaRPr/>
          </a:p>
        </p:txBody>
      </p:sp>
      <p:sp>
        <p:nvSpPr>
          <p:cNvPr id="30" name="TextBox 5"/>
          <p:cNvSpPr/>
          <p:nvPr userDrawn="1"/>
        </p:nvSpPr>
        <p:spPr>
          <a:xfrm>
            <a:off x="3352959" y="2604792"/>
            <a:ext cx="2967767" cy="1631216"/>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nSpc>
                <a:spcPts val="3000"/>
              </a:lnSpc>
              <a:defRPr sz="2400" spc="342">
                <a:solidFill>
                  <a:srgbClr val="83003F"/>
                </a:solidFill>
                <a:latin typeface="Acherus Grotesque"/>
                <a:ea typeface="Acherus Grotesque"/>
                <a:cs typeface="Acherus Grotesque"/>
                <a:sym typeface="Acherus Grotesque"/>
              </a:defRPr>
            </a:pPr>
            <a:r>
              <a:rPr sz="2000" dirty="0"/>
              <a:t>A LITTLE </a:t>
            </a:r>
            <a:br>
              <a:rPr sz="2000" dirty="0"/>
            </a:br>
            <a:r>
              <a:rPr sz="2000" dirty="0"/>
              <a:t>BLURB OF INFO </a:t>
            </a:r>
            <a:r>
              <a:rPr lang="en-US" sz="2000" dirty="0"/>
              <a:t>CAN</a:t>
            </a:r>
            <a:r>
              <a:rPr sz="2000" dirty="0"/>
              <a:t> SIT IN THIS SPACE.</a:t>
            </a:r>
          </a:p>
        </p:txBody>
      </p:sp>
      <p:sp>
        <p:nvSpPr>
          <p:cNvPr id="31" name="TextBox 20"/>
          <p:cNvSpPr/>
          <p:nvPr userDrawn="1"/>
        </p:nvSpPr>
        <p:spPr>
          <a:xfrm>
            <a:off x="7122900" y="2338366"/>
            <a:ext cx="4211147" cy="234936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defRPr sz="1400">
                <a:solidFill>
                  <a:srgbClr val="585C5E"/>
                </a:solidFill>
                <a:latin typeface="Crimson Text Roman"/>
                <a:ea typeface="Crimson Text Roman"/>
                <a:cs typeface="Crimson Text Roman"/>
                <a:sym typeface="Crimson Text Roman"/>
              </a:defRPr>
            </a:lvl1pPr>
          </a:lstStyle>
          <a:p>
            <a:pPr marL="285750" indent="-285750">
              <a:lnSpc>
                <a:spcPts val="1800"/>
              </a:lnSpc>
              <a:spcAft>
                <a:spcPts val="700"/>
              </a:spcAft>
              <a:buClr>
                <a:schemeClr val="accent2"/>
              </a:buClr>
              <a:buSzPct val="70000"/>
              <a:buFont typeface="Wingdings" charset="2"/>
              <a:buChar char="§"/>
            </a:pPr>
            <a:r>
              <a:rPr lang="en-US" sz="1200" dirty="0" err="1"/>
              <a:t>Lorem</a:t>
            </a:r>
            <a:r>
              <a:rPr lang="en-US" sz="1200" dirty="0"/>
              <a:t> </a:t>
            </a:r>
            <a:r>
              <a:rPr lang="en-US" sz="1200" dirty="0" err="1"/>
              <a:t>ipsum</a:t>
            </a:r>
            <a:r>
              <a:rPr lang="en-US" sz="1200" dirty="0"/>
              <a:t> dolor sit </a:t>
            </a:r>
            <a:r>
              <a:rPr lang="en-US" sz="1200" dirty="0" err="1"/>
              <a:t>amet</a:t>
            </a:r>
            <a:r>
              <a:rPr lang="en-US" sz="1200" dirty="0"/>
              <a:t>, </a:t>
            </a:r>
            <a:r>
              <a:rPr lang="en-US" sz="1200" dirty="0" err="1"/>
              <a:t>consectetuer</a:t>
            </a:r>
            <a:r>
              <a:rPr lang="en-US" sz="1200" dirty="0"/>
              <a:t> </a:t>
            </a:r>
            <a:r>
              <a:rPr lang="en-US" sz="1200" dirty="0" err="1"/>
              <a:t>adipiscing</a:t>
            </a:r>
            <a:r>
              <a:rPr lang="en-US" sz="1200" dirty="0"/>
              <a:t> </a:t>
            </a:r>
            <a:r>
              <a:rPr lang="en-US" sz="1200" dirty="0" err="1"/>
              <a:t>elit</a:t>
            </a:r>
            <a:r>
              <a:rPr lang="en-US" sz="1200" dirty="0"/>
              <a:t>, </a:t>
            </a:r>
            <a:r>
              <a:rPr lang="en-US" sz="1200" dirty="0" err="1"/>
              <a:t>sed</a:t>
            </a:r>
            <a:r>
              <a:rPr lang="en-US" sz="1200" dirty="0"/>
              <a:t> </a:t>
            </a:r>
            <a:r>
              <a:rPr lang="en-US" sz="1200" dirty="0" err="1"/>
              <a:t>diam</a:t>
            </a:r>
            <a:r>
              <a:rPr lang="en-US" sz="1200" dirty="0"/>
              <a:t> </a:t>
            </a:r>
            <a:r>
              <a:rPr lang="en-US" sz="1200" dirty="0" err="1"/>
              <a:t>nonummy</a:t>
            </a:r>
            <a:r>
              <a:rPr lang="en-US" sz="1200" dirty="0"/>
              <a:t> </a:t>
            </a:r>
            <a:r>
              <a:rPr lang="en-US" sz="1200" dirty="0" err="1"/>
              <a:t>nibh</a:t>
            </a:r>
            <a:r>
              <a:rPr lang="en-US" sz="1200" dirty="0"/>
              <a:t> </a:t>
            </a:r>
            <a:r>
              <a:rPr lang="en-US" sz="1200" dirty="0" err="1"/>
              <a:t>euismod</a:t>
            </a:r>
            <a:r>
              <a:rPr lang="en-US" sz="1200" dirty="0"/>
              <a:t> </a:t>
            </a:r>
            <a:r>
              <a:rPr lang="en-US" sz="1200" dirty="0" err="1"/>
              <a:t>tincidunt</a:t>
            </a:r>
            <a:r>
              <a:rPr lang="en-US" sz="1200" dirty="0"/>
              <a:t> </a:t>
            </a:r>
            <a:r>
              <a:rPr lang="en-US" sz="1200" dirty="0" err="1"/>
              <a:t>ut</a:t>
            </a:r>
            <a:r>
              <a:rPr lang="en-US" sz="1200" dirty="0"/>
              <a:t> </a:t>
            </a:r>
            <a:r>
              <a:rPr lang="en-US" sz="1200" dirty="0" err="1"/>
              <a:t>laoreet</a:t>
            </a:r>
            <a:endParaRPr lang="en-US" sz="1200" dirty="0"/>
          </a:p>
          <a:p>
            <a:pPr marL="285750" indent="-285750">
              <a:lnSpc>
                <a:spcPts val="1800"/>
              </a:lnSpc>
              <a:spcAft>
                <a:spcPts val="700"/>
              </a:spcAft>
              <a:buClr>
                <a:schemeClr val="accent2"/>
              </a:buClr>
              <a:buSzPct val="70000"/>
              <a:buFont typeface="Wingdings" charset="2"/>
              <a:buChar char="§"/>
            </a:pPr>
            <a:r>
              <a:rPr lang="en-US" sz="1200" dirty="0" err="1"/>
              <a:t>Lorem</a:t>
            </a:r>
            <a:r>
              <a:rPr lang="en-US" sz="1200" dirty="0"/>
              <a:t> </a:t>
            </a:r>
            <a:r>
              <a:rPr lang="en-US" sz="1200" dirty="0" err="1"/>
              <a:t>ipsum</a:t>
            </a:r>
            <a:r>
              <a:rPr lang="en-US" sz="1200" dirty="0"/>
              <a:t> dolor sit </a:t>
            </a:r>
            <a:r>
              <a:rPr lang="en-US" sz="1200" dirty="0" err="1"/>
              <a:t>amet</a:t>
            </a:r>
            <a:r>
              <a:rPr lang="en-US" sz="1200" dirty="0"/>
              <a:t>, </a:t>
            </a:r>
            <a:r>
              <a:rPr lang="en-US" sz="1200" dirty="0" err="1"/>
              <a:t>consectetuer</a:t>
            </a:r>
            <a:r>
              <a:rPr lang="en-US" sz="1200" dirty="0"/>
              <a:t> </a:t>
            </a:r>
            <a:r>
              <a:rPr lang="en-US" sz="1200" dirty="0" err="1"/>
              <a:t>adipiscing</a:t>
            </a:r>
            <a:r>
              <a:rPr lang="en-US" sz="1200" dirty="0"/>
              <a:t> </a:t>
            </a:r>
            <a:r>
              <a:rPr lang="en-US" sz="1200" dirty="0" err="1"/>
              <a:t>elit</a:t>
            </a:r>
            <a:r>
              <a:rPr lang="en-US" sz="1200" dirty="0"/>
              <a:t>, </a:t>
            </a:r>
            <a:r>
              <a:rPr lang="en-US" sz="1200" dirty="0" err="1"/>
              <a:t>sed</a:t>
            </a:r>
            <a:r>
              <a:rPr lang="en-US" sz="1200" dirty="0"/>
              <a:t> </a:t>
            </a:r>
            <a:r>
              <a:rPr lang="en-US" sz="1200" dirty="0" err="1"/>
              <a:t>diam</a:t>
            </a:r>
            <a:r>
              <a:rPr lang="en-US" sz="1200" dirty="0"/>
              <a:t> </a:t>
            </a:r>
            <a:r>
              <a:rPr lang="en-US" sz="1200" dirty="0" err="1"/>
              <a:t>nonummy</a:t>
            </a:r>
            <a:r>
              <a:rPr lang="en-US" sz="1200" dirty="0"/>
              <a:t> </a:t>
            </a:r>
            <a:r>
              <a:rPr lang="en-US" sz="1200" dirty="0" err="1"/>
              <a:t>nibh</a:t>
            </a:r>
            <a:r>
              <a:rPr lang="en-US" sz="1200" dirty="0"/>
              <a:t> </a:t>
            </a:r>
            <a:r>
              <a:rPr lang="en-US" sz="1200" dirty="0" err="1"/>
              <a:t>euismod</a:t>
            </a:r>
            <a:r>
              <a:rPr lang="en-US" sz="1200" dirty="0"/>
              <a:t> </a:t>
            </a:r>
            <a:r>
              <a:rPr lang="en-US" sz="1200" dirty="0" err="1"/>
              <a:t>tincidunt</a:t>
            </a:r>
            <a:r>
              <a:rPr lang="en-US" sz="1200" dirty="0"/>
              <a:t> </a:t>
            </a:r>
            <a:r>
              <a:rPr lang="en-US" sz="1200" dirty="0" err="1"/>
              <a:t>ut</a:t>
            </a:r>
            <a:r>
              <a:rPr lang="en-US" sz="1200" dirty="0"/>
              <a:t> </a:t>
            </a:r>
            <a:r>
              <a:rPr lang="en-US" sz="1200" dirty="0" err="1"/>
              <a:t>laoreet</a:t>
            </a:r>
            <a:endParaRPr lang="en-US" sz="1200" dirty="0"/>
          </a:p>
          <a:p>
            <a:pPr marL="285750" indent="-285750">
              <a:lnSpc>
                <a:spcPts val="1800"/>
              </a:lnSpc>
              <a:spcAft>
                <a:spcPts val="700"/>
              </a:spcAft>
              <a:buClr>
                <a:schemeClr val="accent2"/>
              </a:buClr>
              <a:buSzPct val="70000"/>
              <a:buFont typeface="Wingdings" charset="2"/>
              <a:buChar char="§"/>
            </a:pPr>
            <a:r>
              <a:rPr lang="en-US" sz="1200" dirty="0" err="1"/>
              <a:t>Lorem</a:t>
            </a:r>
            <a:r>
              <a:rPr lang="en-US" sz="1200" dirty="0"/>
              <a:t> </a:t>
            </a:r>
            <a:r>
              <a:rPr lang="en-US" sz="1200" dirty="0" err="1"/>
              <a:t>ipsum</a:t>
            </a:r>
            <a:r>
              <a:rPr lang="en-US" sz="1200" dirty="0"/>
              <a:t> dolor sit </a:t>
            </a:r>
            <a:r>
              <a:rPr lang="en-US" sz="1200" dirty="0" err="1"/>
              <a:t>amet</a:t>
            </a:r>
            <a:r>
              <a:rPr lang="en-US" sz="1200" dirty="0"/>
              <a:t>, </a:t>
            </a:r>
            <a:r>
              <a:rPr lang="en-US" sz="1200" dirty="0" err="1"/>
              <a:t>consectetuer</a:t>
            </a:r>
            <a:r>
              <a:rPr lang="en-US" sz="1200" dirty="0"/>
              <a:t> </a:t>
            </a:r>
            <a:r>
              <a:rPr lang="en-US" sz="1200" dirty="0" err="1"/>
              <a:t>adipiscing</a:t>
            </a:r>
            <a:r>
              <a:rPr lang="en-US" sz="1200" dirty="0"/>
              <a:t> </a:t>
            </a:r>
            <a:r>
              <a:rPr lang="en-US" sz="1200" dirty="0" err="1"/>
              <a:t>elit</a:t>
            </a:r>
            <a:r>
              <a:rPr lang="en-US" sz="1200" dirty="0"/>
              <a:t>, </a:t>
            </a:r>
            <a:r>
              <a:rPr lang="en-US" sz="1200" dirty="0" err="1"/>
              <a:t>sed</a:t>
            </a:r>
            <a:r>
              <a:rPr lang="en-US" sz="1200" dirty="0"/>
              <a:t> </a:t>
            </a:r>
            <a:r>
              <a:rPr lang="en-US" sz="1200" dirty="0" err="1"/>
              <a:t>diam</a:t>
            </a:r>
            <a:r>
              <a:rPr lang="en-US" sz="1200" dirty="0"/>
              <a:t> </a:t>
            </a:r>
            <a:r>
              <a:rPr lang="en-US" sz="1200" dirty="0" err="1"/>
              <a:t>nonummy</a:t>
            </a:r>
            <a:r>
              <a:rPr lang="en-US" sz="1200" dirty="0"/>
              <a:t> </a:t>
            </a:r>
            <a:r>
              <a:rPr lang="en-US" sz="1200" dirty="0" err="1"/>
              <a:t>nibh</a:t>
            </a:r>
            <a:r>
              <a:rPr lang="en-US" sz="1200" dirty="0"/>
              <a:t> </a:t>
            </a:r>
            <a:r>
              <a:rPr lang="en-US" sz="1200" dirty="0" err="1"/>
              <a:t>euismod</a:t>
            </a:r>
            <a:r>
              <a:rPr lang="en-US" sz="1200" dirty="0"/>
              <a:t> </a:t>
            </a:r>
            <a:r>
              <a:rPr lang="en-US" sz="1200" dirty="0" err="1"/>
              <a:t>tincidunt</a:t>
            </a:r>
            <a:r>
              <a:rPr lang="en-US" sz="1200" dirty="0"/>
              <a:t> </a:t>
            </a:r>
            <a:r>
              <a:rPr lang="en-US" sz="1200" dirty="0" err="1"/>
              <a:t>ut</a:t>
            </a:r>
            <a:r>
              <a:rPr lang="en-US" sz="1200" dirty="0"/>
              <a:t> </a:t>
            </a:r>
            <a:r>
              <a:rPr lang="en-US" sz="1200" dirty="0" err="1"/>
              <a:t>laoreet</a:t>
            </a:r>
            <a:endParaRPr lang="en-US" sz="1200" dirty="0"/>
          </a:p>
        </p:txBody>
      </p:sp>
      <p:sp>
        <p:nvSpPr>
          <p:cNvPr id="32" name="Straight Connector 55"/>
          <p:cNvSpPr/>
          <p:nvPr userDrawn="1"/>
        </p:nvSpPr>
        <p:spPr>
          <a:xfrm>
            <a:off x="6757096" y="2341842"/>
            <a:ext cx="1" cy="2345885"/>
          </a:xfrm>
          <a:prstGeom prst="line">
            <a:avLst/>
          </a:prstGeom>
          <a:ln>
            <a:solidFill>
              <a:schemeClr val="accent3"/>
            </a:solidFill>
            <a:prstDash val="dash"/>
            <a:miter/>
          </a:ln>
        </p:spPr>
        <p:txBody>
          <a:bodyPr lIns="45719" rIns="45719"/>
          <a:lstStyle/>
          <a:p>
            <a:endParaRPr/>
          </a:p>
        </p:txBody>
      </p:sp>
      <p:sp>
        <p:nvSpPr>
          <p:cNvPr id="33" name="Straight Connector 19"/>
          <p:cNvSpPr/>
          <p:nvPr userDrawn="1"/>
        </p:nvSpPr>
        <p:spPr>
          <a:xfrm>
            <a:off x="-89744" y="5417484"/>
            <a:ext cx="13693681" cy="49015"/>
          </a:xfrm>
          <a:prstGeom prst="line">
            <a:avLst/>
          </a:prstGeom>
          <a:ln>
            <a:solidFill>
              <a:schemeClr val="accent5"/>
            </a:solidFill>
            <a:prstDash val="dash"/>
            <a:miter/>
          </a:ln>
        </p:spPr>
        <p:txBody>
          <a:bodyPr lIns="45719" rIns="45719"/>
          <a:lstStyle/>
          <a:p>
            <a:endParaRPr/>
          </a:p>
        </p:txBody>
      </p:sp>
      <p:pic>
        <p:nvPicPr>
          <p:cNvPr id="34" name="pasted-image.pdf" descr="pasted-image.pdf"/>
          <p:cNvPicPr>
            <a:picLocks noChangeAspect="1"/>
          </p:cNvPicPr>
          <p:nvPr userDrawn="1"/>
        </p:nvPicPr>
        <p:blipFill>
          <a:blip r:embed="rId2">
            <a:extLst/>
          </a:blip>
          <a:stretch>
            <a:fillRect/>
          </a:stretch>
        </p:blipFill>
        <p:spPr>
          <a:xfrm>
            <a:off x="3208125" y="2571530"/>
            <a:ext cx="129628" cy="129629"/>
          </a:xfrm>
          <a:prstGeom prst="rect">
            <a:avLst/>
          </a:prstGeom>
          <a:ln w="12700">
            <a:miter lim="400000"/>
          </a:ln>
        </p:spPr>
      </p:pic>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right side text">
    <p:spTree>
      <p:nvGrpSpPr>
        <p:cNvPr id="1" name=""/>
        <p:cNvGrpSpPr/>
        <p:nvPr/>
      </p:nvGrpSpPr>
      <p:grpSpPr>
        <a:xfrm>
          <a:off x="0" y="0"/>
          <a:ext cx="0" cy="0"/>
          <a:chOff x="0" y="0"/>
          <a:chExt cx="0" cy="0"/>
        </a:xfrm>
      </p:grpSpPr>
      <p:sp>
        <p:nvSpPr>
          <p:cNvPr id="15" name="Picture Placeholder 5"/>
          <p:cNvSpPr>
            <a:spLocks noGrp="1"/>
          </p:cNvSpPr>
          <p:nvPr userDrawn="1"/>
        </p:nvSpPr>
        <p:spPr>
          <a:xfrm>
            <a:off x="-15607" y="-643262"/>
            <a:ext cx="12223214" cy="8144524"/>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endParaRPr lang="en-US"/>
          </a:p>
        </p:txBody>
      </p:sp>
      <p:sp>
        <p:nvSpPr>
          <p:cNvPr id="16" name="Content Placeholder 15"/>
          <p:cNvSpPr>
            <a:spLocks noGrp="1"/>
          </p:cNvSpPr>
          <p:nvPr>
            <p:ph sz="quarter" idx="10" hasCustomPrompt="1"/>
          </p:nvPr>
        </p:nvSpPr>
        <p:spPr>
          <a:xfrm>
            <a:off x="8115602" y="1481238"/>
            <a:ext cx="3952875" cy="592137"/>
          </a:xfrm>
          <a:prstGeom prst="rect">
            <a:avLst/>
          </a:prstGeom>
        </p:spPr>
        <p:txBody>
          <a:bodyPr>
            <a:normAutofit/>
          </a:bodyPr>
          <a:lstStyle>
            <a:lvl1pPr marL="0" marR="0" indent="0" algn="l" defTabSz="914400" rtl="0" fontAlgn="auto" latinLnBrk="0" hangingPunct="0">
              <a:lnSpc>
                <a:spcPts val="2100"/>
              </a:lnSpc>
              <a:spcBef>
                <a:spcPts val="0"/>
              </a:spcBef>
              <a:spcAft>
                <a:spcPts val="0"/>
              </a:spcAft>
              <a:buClrTx/>
              <a:buSzTx/>
              <a:buFont typeface="Arial" charset="0"/>
              <a:buNone/>
              <a:tabLst/>
              <a:defRPr kumimoji="0" lang="en-US" sz="1400" b="0" i="0" u="none" strike="noStrike" cap="all" spc="200" normalizeH="0" baseline="0" dirty="0">
                <a:ln>
                  <a:noFill/>
                </a:ln>
                <a:solidFill>
                  <a:schemeClr val="accent1"/>
                </a:solidFill>
                <a:effectLst/>
                <a:uFillTx/>
                <a:latin typeface="Acherus Grotesque"/>
                <a:ea typeface="Acherus Grotesque"/>
                <a:cs typeface="Acherus Grotesque"/>
                <a:sym typeface="Acherus Grotesque"/>
              </a:defRPr>
            </a:lvl1pPr>
          </a:lstStyle>
          <a:p>
            <a:pPr>
              <a:lnSpc>
                <a:spcPts val="2100"/>
              </a:lnSpc>
            </a:pPr>
            <a:r>
              <a:rPr lang="en-US" dirty="0"/>
              <a:t>PLACE A SHORT HEADER SENTENCE HERE.</a:t>
            </a:r>
          </a:p>
        </p:txBody>
      </p:sp>
      <p:sp>
        <p:nvSpPr>
          <p:cNvPr id="18" name="Content Placeholder 8"/>
          <p:cNvSpPr>
            <a:spLocks noGrp="1"/>
          </p:cNvSpPr>
          <p:nvPr>
            <p:ph sz="quarter" idx="11" hasCustomPrompt="1"/>
          </p:nvPr>
        </p:nvSpPr>
        <p:spPr>
          <a:xfrm>
            <a:off x="8115602" y="2134132"/>
            <a:ext cx="2800350" cy="3643312"/>
          </a:xfrm>
          <a:prstGeom prst="rect">
            <a:avLst/>
          </a:prstGeom>
        </p:spPr>
        <p:txBody>
          <a:bodyPr/>
          <a:lstStyle>
            <a:lvl1pPr marL="0" marR="0" indent="0" algn="l" defTabSz="914400" rtl="0" fontAlgn="auto" latinLnBrk="0" hangingPunct="0">
              <a:lnSpc>
                <a:spcPts val="1800"/>
              </a:lnSpc>
              <a:spcBef>
                <a:spcPts val="0"/>
              </a:spcBef>
              <a:spcAft>
                <a:spcPts val="0"/>
              </a:spcAft>
              <a:buClrTx/>
              <a:buSzTx/>
              <a:buFontTx/>
              <a:buNone/>
              <a:tabLst/>
              <a:defRPr kumimoji="0" lang="en-US" sz="1200" b="0" i="0" u="none" strike="noStrike" kern="1200" cap="none" spc="0" normalizeH="0" baseline="0" smtClean="0">
                <a:ln>
                  <a:noFill/>
                </a:ln>
                <a:solidFill>
                  <a:srgbClr val="585C5E"/>
                </a:solidFill>
                <a:effectLst/>
                <a:uFillTx/>
                <a:latin typeface="Crimson Text Roman"/>
                <a:ea typeface="Crimson Text Roman"/>
                <a:cs typeface="Crimson Text Roman"/>
                <a:sym typeface="Crimson Text Roman"/>
              </a:defRPr>
            </a:lvl1pPr>
            <a:lvl2pPr marL="0" marR="0" indent="0" algn="l" defTabSz="914400" rtl="0" fontAlgn="auto" latinLnBrk="0" hangingPunct="0">
              <a:lnSpc>
                <a:spcPts val="1800"/>
              </a:lnSpc>
              <a:spcBef>
                <a:spcPts val="0"/>
              </a:spcBef>
              <a:spcAft>
                <a:spcPts val="0"/>
              </a:spcAft>
              <a:buClrTx/>
              <a:buSzTx/>
              <a:buFontTx/>
              <a:buNone/>
              <a:tabLst/>
              <a:defRPr kumimoji="0" lang="en-US" sz="1200" b="0" i="0" u="none" strike="noStrike" kern="1200" cap="none" spc="0" normalizeH="0" baseline="0" smtClean="0">
                <a:ln>
                  <a:noFill/>
                </a:ln>
                <a:solidFill>
                  <a:srgbClr val="585C5E"/>
                </a:solidFill>
                <a:effectLst/>
                <a:uFillTx/>
                <a:latin typeface="Crimson Text Roman"/>
                <a:ea typeface="Crimson Text Roman"/>
                <a:cs typeface="Crimson Text Roman"/>
                <a:sym typeface="Crimson Text Roman"/>
              </a:defRPr>
            </a:lvl2pPr>
            <a:lvl3pPr marL="0" marR="0" indent="0" algn="l" defTabSz="914400" rtl="0" fontAlgn="auto" latinLnBrk="0" hangingPunct="0">
              <a:lnSpc>
                <a:spcPts val="1800"/>
              </a:lnSpc>
              <a:spcBef>
                <a:spcPts val="0"/>
              </a:spcBef>
              <a:spcAft>
                <a:spcPts val="0"/>
              </a:spcAft>
              <a:buClrTx/>
              <a:buSzTx/>
              <a:buFontTx/>
              <a:buNone/>
              <a:tabLst/>
              <a:defRPr kumimoji="0" lang="en-US" sz="1200" b="0" i="0" u="none" strike="noStrike" kern="1200" cap="none" spc="0" normalizeH="0" baseline="0" smtClean="0">
                <a:ln>
                  <a:noFill/>
                </a:ln>
                <a:solidFill>
                  <a:srgbClr val="585C5E"/>
                </a:solidFill>
                <a:effectLst/>
                <a:uFillTx/>
                <a:latin typeface="Crimson Text Roman"/>
                <a:ea typeface="Crimson Text Roman"/>
                <a:cs typeface="Crimson Text Roman"/>
                <a:sym typeface="Crimson Text Roman"/>
              </a:defRPr>
            </a:lvl3pPr>
            <a:lvl4pPr marL="0" marR="0" indent="0" algn="l" defTabSz="914400" rtl="0" fontAlgn="auto" latinLnBrk="0" hangingPunct="0">
              <a:lnSpc>
                <a:spcPts val="1800"/>
              </a:lnSpc>
              <a:spcBef>
                <a:spcPts val="0"/>
              </a:spcBef>
              <a:spcAft>
                <a:spcPts val="0"/>
              </a:spcAft>
              <a:buClrTx/>
              <a:buSzTx/>
              <a:buFontTx/>
              <a:buNone/>
              <a:tabLst/>
              <a:defRPr kumimoji="0" lang="en-US" sz="1200" b="0" i="0" u="none" strike="noStrike" kern="1200" cap="none" spc="0" normalizeH="0" baseline="0" smtClean="0">
                <a:ln>
                  <a:noFill/>
                </a:ln>
                <a:solidFill>
                  <a:srgbClr val="585C5E"/>
                </a:solidFill>
                <a:effectLst/>
                <a:uFillTx/>
                <a:latin typeface="Crimson Text Roman"/>
                <a:ea typeface="Crimson Text Roman"/>
                <a:cs typeface="Crimson Text Roman"/>
                <a:sym typeface="Crimson Text Roman"/>
              </a:defRPr>
            </a:lvl4pPr>
          </a:lstStyle>
          <a:p>
            <a:pPr>
              <a:lnSpc>
                <a:spcPts val="1800"/>
              </a:lnSpc>
            </a:pPr>
            <a:r>
              <a:rPr lang="en-US" kern="1200" dirty="0" err="1"/>
              <a:t>Lorem</a:t>
            </a:r>
            <a:r>
              <a:rPr lang="en-US" kern="1200" dirty="0"/>
              <a:t> </a:t>
            </a:r>
            <a:r>
              <a:rPr lang="en-US" kern="1200" dirty="0" err="1"/>
              <a:t>ipsum</a:t>
            </a:r>
            <a:r>
              <a:rPr lang="en-US" kern="1200" dirty="0"/>
              <a:t> dolor sit </a:t>
            </a:r>
            <a:r>
              <a:rPr lang="en-US" kern="1200" dirty="0" err="1"/>
              <a:t>amet</a:t>
            </a:r>
            <a:r>
              <a:rPr lang="en-US" kern="1200" dirty="0"/>
              <a:t>, </a:t>
            </a:r>
            <a:r>
              <a:rPr lang="en-US" kern="1200" dirty="0" err="1"/>
              <a:t>consectetuer</a:t>
            </a:r>
            <a:r>
              <a:rPr lang="en-US" kern="1200" dirty="0"/>
              <a:t> </a:t>
            </a:r>
            <a:r>
              <a:rPr lang="en-US" kern="1200" dirty="0" err="1"/>
              <a:t>adipiscing</a:t>
            </a:r>
            <a:r>
              <a:rPr lang="en-US" kern="1200" dirty="0"/>
              <a:t> </a:t>
            </a:r>
            <a:r>
              <a:rPr lang="en-US" kern="1200" dirty="0" err="1"/>
              <a:t>elit</a:t>
            </a:r>
            <a:r>
              <a:rPr lang="en-US" kern="1200" dirty="0"/>
              <a:t>, </a:t>
            </a:r>
            <a:r>
              <a:rPr lang="en-US" kern="1200" dirty="0" err="1"/>
              <a:t>sed</a:t>
            </a:r>
            <a:r>
              <a:rPr lang="en-US" kern="1200" dirty="0"/>
              <a:t> </a:t>
            </a:r>
            <a:r>
              <a:rPr lang="en-US" kern="1200" dirty="0" err="1"/>
              <a:t>diam</a:t>
            </a:r>
            <a:r>
              <a:rPr lang="en-US" kern="1200" dirty="0"/>
              <a:t> </a:t>
            </a:r>
            <a:r>
              <a:rPr lang="en-US" kern="1200" dirty="0" err="1"/>
              <a:t>nonummy</a:t>
            </a:r>
            <a:r>
              <a:rPr lang="en-US" kern="1200" dirty="0"/>
              <a:t> </a:t>
            </a:r>
            <a:r>
              <a:rPr lang="en-US" kern="1200" dirty="0" err="1"/>
              <a:t>nibh</a:t>
            </a:r>
            <a:r>
              <a:rPr lang="en-US" kern="1200" dirty="0"/>
              <a:t> </a:t>
            </a:r>
            <a:r>
              <a:rPr lang="en-US" kern="1200" dirty="0" err="1"/>
              <a:t>euismod</a:t>
            </a:r>
            <a:r>
              <a:rPr lang="en-US" kern="1200" dirty="0"/>
              <a:t> </a:t>
            </a:r>
            <a:r>
              <a:rPr lang="en-US" kern="1200" dirty="0" err="1"/>
              <a:t>tincidunt</a:t>
            </a:r>
            <a:r>
              <a:rPr lang="en-US" kern="1200" dirty="0"/>
              <a:t> </a:t>
            </a:r>
            <a:r>
              <a:rPr lang="en-US" kern="1200" dirty="0" err="1"/>
              <a:t>ut</a:t>
            </a:r>
            <a:r>
              <a:rPr lang="en-US" kern="1200" dirty="0"/>
              <a:t> </a:t>
            </a:r>
            <a:r>
              <a:rPr lang="en-US" kern="1200" dirty="0" err="1"/>
              <a:t>laoreet</a:t>
            </a:r>
            <a:r>
              <a:rPr lang="en-US" kern="1200" dirty="0"/>
              <a:t> </a:t>
            </a:r>
            <a:r>
              <a:rPr lang="en-US" kern="1200" dirty="0" err="1"/>
              <a:t>dolore</a:t>
            </a:r>
            <a:r>
              <a:rPr lang="en-US" kern="1200" dirty="0"/>
              <a:t> magna </a:t>
            </a:r>
            <a:r>
              <a:rPr lang="en-US" kern="1200" dirty="0" err="1"/>
              <a:t>aliquam</a:t>
            </a:r>
            <a:r>
              <a:rPr lang="en-US" kern="1200" dirty="0"/>
              <a:t> </a:t>
            </a:r>
            <a:r>
              <a:rPr lang="en-US" kern="1200" dirty="0" err="1"/>
              <a:t>erat</a:t>
            </a:r>
            <a:r>
              <a:rPr lang="en-US" kern="1200" dirty="0"/>
              <a:t> </a:t>
            </a:r>
            <a:r>
              <a:rPr lang="en-US" kern="1200" dirty="0" err="1"/>
              <a:t>volutpat</a:t>
            </a:r>
            <a:r>
              <a:rPr lang="en-US" kern="1200" dirty="0"/>
              <a:t>. </a:t>
            </a:r>
            <a:r>
              <a:rPr lang="en-US" kern="1200" dirty="0" err="1"/>
              <a:t>Ut</a:t>
            </a:r>
            <a:r>
              <a:rPr lang="en-US" kern="1200" dirty="0"/>
              <a:t> </a:t>
            </a:r>
            <a:r>
              <a:rPr lang="en-US" kern="1200" dirty="0" err="1"/>
              <a:t>wisi</a:t>
            </a:r>
            <a:r>
              <a:rPr lang="en-US" kern="1200" dirty="0"/>
              <a:t> </a:t>
            </a:r>
            <a:r>
              <a:rPr lang="en-US" kern="1200" dirty="0" err="1"/>
              <a:t>enim</a:t>
            </a:r>
            <a:r>
              <a:rPr lang="en-US" kern="1200" dirty="0"/>
              <a:t> ad minim </a:t>
            </a:r>
            <a:r>
              <a:rPr lang="en-US" kern="1200" dirty="0" err="1"/>
              <a:t>veniam</a:t>
            </a:r>
            <a:r>
              <a:rPr lang="en-US" kern="1200" dirty="0"/>
              <a:t>, </a:t>
            </a:r>
            <a:r>
              <a:rPr lang="en-US" kern="1200" dirty="0" err="1"/>
              <a:t>quis</a:t>
            </a:r>
            <a:r>
              <a:rPr lang="en-US" kern="1200" dirty="0"/>
              <a:t> </a:t>
            </a:r>
            <a:r>
              <a:rPr lang="en-US" kern="1200" dirty="0" err="1"/>
              <a:t>nostrud</a:t>
            </a:r>
            <a:r>
              <a:rPr lang="en-US" kern="1200" dirty="0"/>
              <a:t> </a:t>
            </a:r>
            <a:r>
              <a:rPr lang="en-US" kern="1200" dirty="0" err="1"/>
              <a:t>exerci</a:t>
            </a:r>
            <a:r>
              <a:rPr lang="en-US" kern="1200" dirty="0"/>
              <a:t> </a:t>
            </a:r>
            <a:r>
              <a:rPr lang="en-US" kern="1200" dirty="0" err="1"/>
              <a:t>tation</a:t>
            </a:r>
            <a:r>
              <a:rPr lang="en-US" kern="1200" dirty="0"/>
              <a:t> </a:t>
            </a:r>
            <a:r>
              <a:rPr lang="en-US" kern="1200" dirty="0" err="1"/>
              <a:t>ullamcorper</a:t>
            </a:r>
            <a:r>
              <a:rPr lang="en-US" kern="1200" dirty="0"/>
              <a:t> </a:t>
            </a:r>
            <a:r>
              <a:rPr lang="en-US" kern="1200" dirty="0" err="1"/>
              <a:t>suscipit</a:t>
            </a:r>
            <a:r>
              <a:rPr lang="en-US" kern="1200" dirty="0"/>
              <a:t> </a:t>
            </a:r>
            <a:r>
              <a:rPr lang="en-US" kern="1200" dirty="0" err="1"/>
              <a:t>lobortis</a:t>
            </a:r>
            <a:r>
              <a:rPr lang="en-US" kern="1200" dirty="0"/>
              <a:t> </a:t>
            </a:r>
            <a:r>
              <a:rPr lang="en-US" kern="1200" dirty="0" err="1"/>
              <a:t>nisl</a:t>
            </a:r>
            <a:r>
              <a:rPr lang="en-US" kern="1200" dirty="0"/>
              <a:t> </a:t>
            </a:r>
            <a:r>
              <a:rPr lang="en-US" kern="1200" dirty="0" err="1"/>
              <a:t>ut</a:t>
            </a:r>
            <a:r>
              <a:rPr lang="en-US" kern="1200" dirty="0"/>
              <a:t> </a:t>
            </a:r>
            <a:r>
              <a:rPr lang="en-US" kern="1200" dirty="0" err="1"/>
              <a:t>aliquip</a:t>
            </a:r>
            <a:r>
              <a:rPr lang="en-US" kern="1200" dirty="0"/>
              <a:t> ex </a:t>
            </a:r>
            <a:r>
              <a:rPr lang="en-US" kern="1200" dirty="0" err="1"/>
              <a:t>ea</a:t>
            </a:r>
            <a:r>
              <a:rPr lang="en-US" kern="1200" dirty="0"/>
              <a:t> </a:t>
            </a:r>
            <a:r>
              <a:rPr lang="en-US" kern="1200" dirty="0" err="1"/>
              <a:t>commodo</a:t>
            </a:r>
            <a:r>
              <a:rPr lang="en-US" kern="1200" dirty="0"/>
              <a:t> </a:t>
            </a:r>
            <a:r>
              <a:rPr lang="en-US" kern="1200" dirty="0" err="1"/>
              <a:t>consequat</a:t>
            </a:r>
            <a:r>
              <a:rPr lang="en-US" kern="1200" dirty="0"/>
              <a:t>. </a:t>
            </a:r>
            <a:r>
              <a:rPr lang="en-US" kern="1200" dirty="0" err="1"/>
              <a:t>Duis</a:t>
            </a:r>
            <a:r>
              <a:rPr lang="en-US" kern="1200" dirty="0"/>
              <a:t> </a:t>
            </a:r>
            <a:r>
              <a:rPr lang="en-US" kern="1200" dirty="0" err="1"/>
              <a:t>autem</a:t>
            </a:r>
            <a:r>
              <a:rPr lang="en-US" kern="1200" dirty="0"/>
              <a:t> </a:t>
            </a:r>
            <a:r>
              <a:rPr lang="en-US" kern="1200" dirty="0" err="1"/>
              <a:t>vel</a:t>
            </a:r>
            <a:r>
              <a:rPr lang="en-US" kern="1200" dirty="0"/>
              <a:t> </a:t>
            </a:r>
            <a:r>
              <a:rPr lang="en-US" kern="1200" dirty="0" err="1"/>
              <a:t>eum</a:t>
            </a:r>
            <a:r>
              <a:rPr lang="en-US" kern="1200" dirty="0"/>
              <a:t> </a:t>
            </a:r>
            <a:r>
              <a:rPr lang="en-US" kern="1200" dirty="0" err="1"/>
              <a:t>iriure</a:t>
            </a:r>
            <a:r>
              <a:rPr lang="en-US" kern="1200" dirty="0"/>
              <a:t> dolor in </a:t>
            </a:r>
            <a:r>
              <a:rPr lang="en-US" kern="1200" dirty="0" err="1"/>
              <a:t>hendrerit</a:t>
            </a:r>
            <a:r>
              <a:rPr lang="en-US" kern="1200" dirty="0"/>
              <a:t> in </a:t>
            </a:r>
            <a:r>
              <a:rPr lang="en-US" kern="1200" dirty="0" err="1"/>
              <a:t>vulputate</a:t>
            </a:r>
            <a:r>
              <a:rPr lang="en-US" kern="1200" dirty="0"/>
              <a:t> </a:t>
            </a:r>
            <a:r>
              <a:rPr lang="en-US" kern="1200" dirty="0" err="1"/>
              <a:t>velit</a:t>
            </a:r>
            <a:r>
              <a:rPr lang="en-US" kern="1200" dirty="0"/>
              <a:t> </a:t>
            </a:r>
            <a:r>
              <a:rPr lang="en-US" kern="1200" dirty="0" err="1"/>
              <a:t>esse</a:t>
            </a:r>
            <a:r>
              <a:rPr lang="en-US" kern="1200" dirty="0"/>
              <a:t> </a:t>
            </a:r>
            <a:r>
              <a:rPr lang="en-US" kern="1200" dirty="0" err="1"/>
              <a:t>molestie</a:t>
            </a:r>
            <a:r>
              <a:rPr lang="en-US" kern="1200" dirty="0"/>
              <a:t> </a:t>
            </a:r>
            <a:r>
              <a:rPr lang="en-US" kern="1200" dirty="0" err="1"/>
              <a:t>consequat</a:t>
            </a:r>
            <a:r>
              <a:rPr lang="en-US" kern="1200" dirty="0"/>
              <a:t>, </a:t>
            </a:r>
            <a:r>
              <a:rPr lang="en-US" kern="1200" dirty="0" err="1"/>
              <a:t>vel</a:t>
            </a:r>
            <a:r>
              <a:rPr lang="en-US" kern="1200" dirty="0"/>
              <a:t> </a:t>
            </a:r>
            <a:r>
              <a:rPr lang="en-US" kern="1200" dirty="0" err="1"/>
              <a:t>illum</a:t>
            </a:r>
            <a:r>
              <a:rPr lang="en-US" kern="1200" dirty="0"/>
              <a:t> </a:t>
            </a:r>
            <a:r>
              <a:rPr lang="en-US" kern="1200" dirty="0" err="1"/>
              <a:t>dolore</a:t>
            </a:r>
            <a:r>
              <a:rPr lang="en-US" kern="1200" dirty="0"/>
              <a:t> </a:t>
            </a:r>
            <a:r>
              <a:rPr lang="en-US" kern="1200" dirty="0" err="1"/>
              <a:t>eu</a:t>
            </a:r>
            <a:r>
              <a:rPr lang="en-US" kern="1200" dirty="0"/>
              <a:t> </a:t>
            </a:r>
            <a:r>
              <a:rPr lang="en-US" kern="1200" dirty="0" err="1"/>
              <a:t>feugiat</a:t>
            </a:r>
            <a:r>
              <a:rPr lang="en-US" kern="1200" dirty="0"/>
              <a:t> </a:t>
            </a:r>
            <a:r>
              <a:rPr lang="en-US" kern="1200" dirty="0" err="1"/>
              <a:t>nulla</a:t>
            </a:r>
            <a:r>
              <a:rPr lang="en-US" kern="1200" dirty="0"/>
              <a:t> </a:t>
            </a:r>
            <a:r>
              <a:rPr lang="en-US" kern="1200" dirty="0" err="1"/>
              <a:t>facilisis</a:t>
            </a:r>
            <a:r>
              <a:rPr lang="en-US" kern="1200" dirty="0"/>
              <a:t> at </a:t>
            </a:r>
            <a:r>
              <a:rPr lang="en-US" kern="1200" dirty="0" err="1"/>
              <a:t>vero</a:t>
            </a:r>
            <a:r>
              <a:rPr lang="en-US" kern="1200" dirty="0"/>
              <a:t> </a:t>
            </a:r>
            <a:r>
              <a:rPr lang="en-US" kern="1200" dirty="0" err="1"/>
              <a:t>eros</a:t>
            </a:r>
            <a:r>
              <a:rPr lang="en-US" kern="1200" dirty="0"/>
              <a:t> et </a:t>
            </a:r>
            <a:r>
              <a:rPr lang="en-US" kern="1200" dirty="0" err="1"/>
              <a:t>accumsan</a:t>
            </a:r>
            <a:r>
              <a:rPr lang="en-US" kern="1200" dirty="0"/>
              <a:t> et </a:t>
            </a:r>
            <a:r>
              <a:rPr lang="en-US" kern="1200" dirty="0" err="1"/>
              <a:t>iusto</a:t>
            </a:r>
            <a:r>
              <a:rPr lang="en-US" kern="1200" dirty="0"/>
              <a:t> </a:t>
            </a:r>
            <a:r>
              <a:rPr lang="en-US" kern="1200" dirty="0" err="1"/>
              <a:t>odio</a:t>
            </a:r>
            <a:r>
              <a:rPr lang="en-US" kern="1200" dirty="0"/>
              <a:t> </a:t>
            </a:r>
            <a:r>
              <a:rPr lang="en-US" kern="1200" dirty="0" err="1"/>
              <a:t>dignissim</a:t>
            </a:r>
            <a:r>
              <a:rPr lang="en-US" kern="1200" dirty="0"/>
              <a:t> qui </a:t>
            </a:r>
            <a:r>
              <a:rPr lang="en-US" kern="1200" dirty="0" err="1"/>
              <a:t>blandit</a:t>
            </a:r>
            <a:r>
              <a:rPr lang="en-US" kern="1200" dirty="0"/>
              <a:t> </a:t>
            </a:r>
            <a:r>
              <a:rPr lang="en-US" kern="1200" dirty="0" err="1"/>
              <a:t>praesent</a:t>
            </a:r>
            <a:r>
              <a:rPr lang="en-US" kern="1200" dirty="0"/>
              <a:t> </a:t>
            </a:r>
            <a:r>
              <a:rPr lang="en-US" kern="1200" dirty="0" err="1"/>
              <a:t>luptatum</a:t>
            </a:r>
            <a:r>
              <a:rPr lang="en-US" kern="1200" dirty="0"/>
              <a:t> </a:t>
            </a:r>
            <a:r>
              <a:rPr lang="en-US" kern="1200" dirty="0" err="1"/>
              <a:t>zzril</a:t>
            </a:r>
            <a:r>
              <a:rPr lang="en-US" kern="1200" dirty="0"/>
              <a:t> </a:t>
            </a:r>
            <a:r>
              <a:rPr lang="en-US" kern="1200" dirty="0" err="1"/>
              <a:t>delenit</a:t>
            </a:r>
            <a:r>
              <a:rPr lang="en-US" kern="1200" dirty="0"/>
              <a:t> </a:t>
            </a:r>
            <a:r>
              <a:rPr lang="en-US" kern="1200" dirty="0" err="1"/>
              <a:t>augue</a:t>
            </a:r>
            <a:r>
              <a:rPr lang="en-US" kern="1200" dirty="0"/>
              <a:t> </a:t>
            </a:r>
            <a:r>
              <a:rPr lang="en-US" kern="1200" dirty="0" err="1"/>
              <a:t>duis</a:t>
            </a:r>
            <a:r>
              <a:rPr lang="en-US" kern="1200" dirty="0"/>
              <a:t>.</a:t>
            </a:r>
          </a:p>
        </p:txBody>
      </p:sp>
      <p:sp>
        <p:nvSpPr>
          <p:cNvPr id="19" name="Title 1"/>
          <p:cNvSpPr/>
          <p:nvPr userDrawn="1"/>
        </p:nvSpPr>
        <p:spPr>
          <a:xfrm>
            <a:off x="9960867" y="6357146"/>
            <a:ext cx="249382"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gn="r">
              <a:lnSpc>
                <a:spcPct val="90000"/>
              </a:lnSpc>
              <a:defRPr sz="1400" spc="200">
                <a:solidFill>
                  <a:schemeClr val="accent3"/>
                </a:solidFill>
                <a:latin typeface="Acherus Grotesque"/>
                <a:ea typeface="Acherus Grotesque"/>
                <a:cs typeface="Acherus Grotesque"/>
                <a:sym typeface="Acherus Grotesque"/>
              </a:defRPr>
            </a:pPr>
            <a:r>
              <a:rPr lang="en-US" sz="1200" dirty="0">
                <a:solidFill>
                  <a:schemeClr val="accent1"/>
                </a:solidFill>
              </a:rPr>
              <a:t>/</a:t>
            </a:r>
            <a:endParaRPr sz="1200" dirty="0">
              <a:solidFill>
                <a:schemeClr val="accent1"/>
              </a:solidFill>
            </a:endParaRPr>
          </a:p>
        </p:txBody>
      </p:sp>
      <p:sp>
        <p:nvSpPr>
          <p:cNvPr id="25" name="Title 1"/>
          <p:cNvSpPr/>
          <p:nvPr userDrawn="1"/>
        </p:nvSpPr>
        <p:spPr>
          <a:xfrm>
            <a:off x="9960867" y="6357146"/>
            <a:ext cx="249382"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gn="r">
              <a:lnSpc>
                <a:spcPct val="90000"/>
              </a:lnSpc>
              <a:defRPr sz="1400" spc="200">
                <a:solidFill>
                  <a:schemeClr val="accent3"/>
                </a:solidFill>
                <a:latin typeface="Acherus Grotesque"/>
                <a:ea typeface="Acherus Grotesque"/>
                <a:cs typeface="Acherus Grotesque"/>
                <a:sym typeface="Acherus Grotesque"/>
              </a:defRPr>
            </a:pPr>
            <a:r>
              <a:rPr lang="en-US" sz="1200" dirty="0">
                <a:solidFill>
                  <a:schemeClr val="accent1"/>
                </a:solidFill>
              </a:rPr>
              <a:t>/</a:t>
            </a:r>
            <a:endParaRPr sz="1200" dirty="0">
              <a:solidFill>
                <a:schemeClr val="accent1"/>
              </a:solidFill>
            </a:endParaRPr>
          </a:p>
        </p:txBody>
      </p:sp>
      <p:sp>
        <p:nvSpPr>
          <p:cNvPr id="26" name="Content Placeholder 51"/>
          <p:cNvSpPr>
            <a:spLocks noGrp="1"/>
          </p:cNvSpPr>
          <p:nvPr>
            <p:ph sz="quarter" idx="12" hasCustomPrompt="1"/>
          </p:nvPr>
        </p:nvSpPr>
        <p:spPr>
          <a:xfrm>
            <a:off x="10253113" y="6496767"/>
            <a:ext cx="2232233" cy="257174"/>
          </a:xfrm>
          <a:prstGeom prst="rect">
            <a:avLst/>
          </a:prstGeom>
        </p:spPr>
        <p:txBody>
          <a:bodyPr>
            <a:noAutofit/>
          </a:bodyPr>
          <a:lstStyle>
            <a:lvl1pPr marL="0" indent="0">
              <a:buFontTx/>
              <a:buNone/>
              <a:defRPr sz="1200" cap="all" spc="200" normalizeH="0" baseline="0">
                <a:latin typeface="Acherus Grotesque" charset="0"/>
              </a:defRPr>
            </a:lvl1pPr>
            <a:lvl2pPr marL="457200" indent="0">
              <a:buFontTx/>
              <a:buNone/>
              <a:defRPr sz="1400" cap="all" spc="200" normalizeH="0" baseline="0">
                <a:latin typeface="Acherus Grotesque" charset="0"/>
              </a:defRPr>
            </a:lvl2pPr>
            <a:lvl3pPr marL="914400" indent="0">
              <a:buFontTx/>
              <a:buNone/>
              <a:defRPr sz="1400" cap="all" spc="200" normalizeH="0" baseline="0">
                <a:latin typeface="Acherus Grotesque" charset="0"/>
              </a:defRPr>
            </a:lvl3pPr>
            <a:lvl4pPr marL="1371600" indent="0">
              <a:buFontTx/>
              <a:buNone/>
              <a:defRPr sz="1400" cap="all" spc="200" normalizeH="0" baseline="0">
                <a:latin typeface="Acherus Grotesque" charset="0"/>
              </a:defRPr>
            </a:lvl4pPr>
            <a:lvl5pPr marL="1828800" indent="0">
              <a:buFontTx/>
              <a:buNone/>
              <a:defRPr sz="1400" cap="all" spc="200" normalizeH="0" baseline="0">
                <a:latin typeface="Acherus Grotesque" charset="0"/>
              </a:defRPr>
            </a:lvl5pPr>
          </a:lstStyle>
          <a:p>
            <a:pPr lvl="0"/>
            <a:r>
              <a:rPr lang="en-US" dirty="0"/>
              <a:t>Section title</a:t>
            </a:r>
          </a:p>
        </p:txBody>
      </p:sp>
      <p:sp>
        <p:nvSpPr>
          <p:cNvPr id="27" name="Content Placeholder 51"/>
          <p:cNvSpPr>
            <a:spLocks noGrp="1"/>
          </p:cNvSpPr>
          <p:nvPr>
            <p:ph sz="quarter" idx="13" hasCustomPrompt="1"/>
          </p:nvPr>
        </p:nvSpPr>
        <p:spPr>
          <a:xfrm>
            <a:off x="9234853" y="6496767"/>
            <a:ext cx="765926" cy="261221"/>
          </a:xfrm>
          <a:prstGeom prst="rect">
            <a:avLst/>
          </a:prstGeom>
        </p:spPr>
        <p:txBody>
          <a:bodyPr>
            <a:noAutofit/>
          </a:bodyPr>
          <a:lstStyle>
            <a:lvl1pPr marL="0" indent="0" algn="r">
              <a:buFontTx/>
              <a:buNone/>
              <a:defRPr sz="1200" cap="all" spc="200" normalizeH="0" baseline="0">
                <a:solidFill>
                  <a:schemeClr val="bg2">
                    <a:lumMod val="40000"/>
                    <a:lumOff val="60000"/>
                  </a:schemeClr>
                </a:solidFill>
                <a:latin typeface="Acherus Grotesque" charset="0"/>
              </a:defRPr>
            </a:lvl1pPr>
            <a:lvl2pPr marL="457200" indent="0">
              <a:buFontTx/>
              <a:buNone/>
              <a:defRPr sz="1400" cap="all" spc="200" normalizeH="0" baseline="0">
                <a:latin typeface="Acherus Grotesque" charset="0"/>
              </a:defRPr>
            </a:lvl2pPr>
            <a:lvl3pPr marL="914400" indent="0">
              <a:buFontTx/>
              <a:buNone/>
              <a:defRPr sz="1400" cap="all" spc="200" normalizeH="0" baseline="0">
                <a:latin typeface="Acherus Grotesque" charset="0"/>
              </a:defRPr>
            </a:lvl3pPr>
            <a:lvl4pPr marL="1371600" indent="0">
              <a:buFontTx/>
              <a:buNone/>
              <a:defRPr sz="1400" cap="all" spc="200" normalizeH="0" baseline="0">
                <a:latin typeface="Acherus Grotesque" charset="0"/>
              </a:defRPr>
            </a:lvl4pPr>
            <a:lvl5pPr marL="1828800" indent="0">
              <a:buFontTx/>
              <a:buNone/>
              <a:defRPr sz="1400" cap="all" spc="200" normalizeH="0" baseline="0">
                <a:latin typeface="Acherus Grotesque" charset="0"/>
              </a:defRPr>
            </a:lvl5pPr>
          </a:lstStyle>
          <a:p>
            <a:pPr lvl="0"/>
            <a:r>
              <a:rPr lang="en-US" dirty="0"/>
              <a:t>01</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text + alt. footer">
    <p:spTree>
      <p:nvGrpSpPr>
        <p:cNvPr id="1" name=""/>
        <p:cNvGrpSpPr/>
        <p:nvPr/>
      </p:nvGrpSpPr>
      <p:grpSpPr>
        <a:xfrm>
          <a:off x="0" y="0"/>
          <a:ext cx="0" cy="0"/>
          <a:chOff x="0" y="0"/>
          <a:chExt cx="0" cy="0"/>
        </a:xfrm>
      </p:grpSpPr>
      <p:pic>
        <p:nvPicPr>
          <p:cNvPr id="9" name="VT-grid-02.png" descr="VT-grid-02.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50490" y="6346269"/>
            <a:ext cx="10600807" cy="6858001"/>
          </a:xfrm>
          <a:prstGeom prst="rect">
            <a:avLst/>
          </a:prstGeom>
          <a:ln w="12700">
            <a:miter lim="400000"/>
          </a:ln>
        </p:spPr>
      </p:pic>
      <p:sp>
        <p:nvSpPr>
          <p:cNvPr id="14" name="Content Placeholder 15"/>
          <p:cNvSpPr>
            <a:spLocks noGrp="1"/>
          </p:cNvSpPr>
          <p:nvPr>
            <p:ph sz="quarter" idx="10" hasCustomPrompt="1"/>
          </p:nvPr>
        </p:nvSpPr>
        <p:spPr>
          <a:xfrm>
            <a:off x="8115602" y="1481238"/>
            <a:ext cx="3952875" cy="592137"/>
          </a:xfrm>
          <a:prstGeom prst="rect">
            <a:avLst/>
          </a:prstGeom>
        </p:spPr>
        <p:txBody>
          <a:bodyPr>
            <a:normAutofit/>
          </a:bodyPr>
          <a:lstStyle>
            <a:lvl1pPr marL="0" marR="0" indent="0" algn="l" defTabSz="914400" rtl="0" fontAlgn="auto" latinLnBrk="0" hangingPunct="0">
              <a:lnSpc>
                <a:spcPts val="2100"/>
              </a:lnSpc>
              <a:spcBef>
                <a:spcPts val="0"/>
              </a:spcBef>
              <a:spcAft>
                <a:spcPts val="0"/>
              </a:spcAft>
              <a:buClrTx/>
              <a:buSzTx/>
              <a:buFont typeface="Arial" charset="0"/>
              <a:buNone/>
              <a:tabLst/>
              <a:defRPr kumimoji="0" lang="en-US" sz="1400" b="0" i="0" u="none" strike="noStrike" cap="all" spc="200" normalizeH="0" baseline="0" dirty="0">
                <a:ln>
                  <a:noFill/>
                </a:ln>
                <a:solidFill>
                  <a:schemeClr val="accent1"/>
                </a:solidFill>
                <a:effectLst/>
                <a:uFillTx/>
                <a:latin typeface="Acherus Grotesque"/>
                <a:ea typeface="Acherus Grotesque"/>
                <a:cs typeface="Acherus Grotesque"/>
                <a:sym typeface="Acherus Grotesque"/>
              </a:defRPr>
            </a:lvl1pPr>
          </a:lstStyle>
          <a:p>
            <a:pPr>
              <a:lnSpc>
                <a:spcPts val="2100"/>
              </a:lnSpc>
            </a:pPr>
            <a:r>
              <a:rPr lang="en-US" dirty="0"/>
              <a:t>PLACE A SHORT HEADER SENTENCE HERE.</a:t>
            </a:r>
          </a:p>
        </p:txBody>
      </p:sp>
      <p:sp>
        <p:nvSpPr>
          <p:cNvPr id="15" name="Content Placeholder 8"/>
          <p:cNvSpPr>
            <a:spLocks noGrp="1"/>
          </p:cNvSpPr>
          <p:nvPr>
            <p:ph sz="quarter" idx="11" hasCustomPrompt="1"/>
          </p:nvPr>
        </p:nvSpPr>
        <p:spPr>
          <a:xfrm>
            <a:off x="8115602" y="2134132"/>
            <a:ext cx="2800350" cy="3643312"/>
          </a:xfrm>
          <a:prstGeom prst="rect">
            <a:avLst/>
          </a:prstGeom>
        </p:spPr>
        <p:txBody>
          <a:bodyPr/>
          <a:lstStyle>
            <a:lvl1pPr marL="0" marR="0" indent="0" algn="l" defTabSz="914400" rtl="0" fontAlgn="auto" latinLnBrk="0" hangingPunct="0">
              <a:lnSpc>
                <a:spcPts val="1800"/>
              </a:lnSpc>
              <a:spcBef>
                <a:spcPts val="0"/>
              </a:spcBef>
              <a:spcAft>
                <a:spcPts val="0"/>
              </a:spcAft>
              <a:buClrTx/>
              <a:buSzTx/>
              <a:buFontTx/>
              <a:buNone/>
              <a:tabLst/>
              <a:defRPr kumimoji="0" lang="en-US" sz="1200" b="0" i="0" u="none" strike="noStrike" kern="1200" cap="none" spc="0" normalizeH="0" baseline="0" smtClean="0">
                <a:ln>
                  <a:noFill/>
                </a:ln>
                <a:solidFill>
                  <a:srgbClr val="585C5E"/>
                </a:solidFill>
                <a:effectLst/>
                <a:uFillTx/>
                <a:latin typeface="Crimson Text Roman"/>
                <a:ea typeface="Crimson Text Roman"/>
                <a:cs typeface="Crimson Text Roman"/>
                <a:sym typeface="Crimson Text Roman"/>
              </a:defRPr>
            </a:lvl1pPr>
            <a:lvl2pPr marL="0" marR="0" indent="0" algn="l" defTabSz="914400" rtl="0" fontAlgn="auto" latinLnBrk="0" hangingPunct="0">
              <a:lnSpc>
                <a:spcPts val="1800"/>
              </a:lnSpc>
              <a:spcBef>
                <a:spcPts val="0"/>
              </a:spcBef>
              <a:spcAft>
                <a:spcPts val="0"/>
              </a:spcAft>
              <a:buClrTx/>
              <a:buSzTx/>
              <a:buFontTx/>
              <a:buNone/>
              <a:tabLst/>
              <a:defRPr kumimoji="0" lang="en-US" sz="1200" b="0" i="0" u="none" strike="noStrike" kern="1200" cap="none" spc="0" normalizeH="0" baseline="0" smtClean="0">
                <a:ln>
                  <a:noFill/>
                </a:ln>
                <a:solidFill>
                  <a:srgbClr val="585C5E"/>
                </a:solidFill>
                <a:effectLst/>
                <a:uFillTx/>
                <a:latin typeface="Crimson Text Roman"/>
                <a:ea typeface="Crimson Text Roman"/>
                <a:cs typeface="Crimson Text Roman"/>
                <a:sym typeface="Crimson Text Roman"/>
              </a:defRPr>
            </a:lvl2pPr>
            <a:lvl3pPr marL="0" marR="0" indent="0" algn="l" defTabSz="914400" rtl="0" fontAlgn="auto" latinLnBrk="0" hangingPunct="0">
              <a:lnSpc>
                <a:spcPts val="1800"/>
              </a:lnSpc>
              <a:spcBef>
                <a:spcPts val="0"/>
              </a:spcBef>
              <a:spcAft>
                <a:spcPts val="0"/>
              </a:spcAft>
              <a:buClrTx/>
              <a:buSzTx/>
              <a:buFontTx/>
              <a:buNone/>
              <a:tabLst/>
              <a:defRPr kumimoji="0" lang="en-US" sz="1200" b="0" i="0" u="none" strike="noStrike" kern="1200" cap="none" spc="0" normalizeH="0" baseline="0" smtClean="0">
                <a:ln>
                  <a:noFill/>
                </a:ln>
                <a:solidFill>
                  <a:srgbClr val="585C5E"/>
                </a:solidFill>
                <a:effectLst/>
                <a:uFillTx/>
                <a:latin typeface="Crimson Text Roman"/>
                <a:ea typeface="Crimson Text Roman"/>
                <a:cs typeface="Crimson Text Roman"/>
                <a:sym typeface="Crimson Text Roman"/>
              </a:defRPr>
            </a:lvl3pPr>
            <a:lvl4pPr marL="0" marR="0" indent="0" algn="l" defTabSz="914400" rtl="0" fontAlgn="auto" latinLnBrk="0" hangingPunct="0">
              <a:lnSpc>
                <a:spcPts val="1800"/>
              </a:lnSpc>
              <a:spcBef>
                <a:spcPts val="0"/>
              </a:spcBef>
              <a:spcAft>
                <a:spcPts val="0"/>
              </a:spcAft>
              <a:buClrTx/>
              <a:buSzTx/>
              <a:buFontTx/>
              <a:buNone/>
              <a:tabLst/>
              <a:defRPr kumimoji="0" lang="en-US" sz="1200" b="0" i="0" u="none" strike="noStrike" kern="1200" cap="none" spc="0" normalizeH="0" baseline="0" smtClean="0">
                <a:ln>
                  <a:noFill/>
                </a:ln>
                <a:solidFill>
                  <a:srgbClr val="585C5E"/>
                </a:solidFill>
                <a:effectLst/>
                <a:uFillTx/>
                <a:latin typeface="Crimson Text Roman"/>
                <a:ea typeface="Crimson Text Roman"/>
                <a:cs typeface="Crimson Text Roman"/>
                <a:sym typeface="Crimson Text Roman"/>
              </a:defRPr>
            </a:lvl4pPr>
          </a:lstStyle>
          <a:p>
            <a:pPr>
              <a:lnSpc>
                <a:spcPts val="1800"/>
              </a:lnSpc>
            </a:pPr>
            <a:r>
              <a:rPr lang="en-US" kern="1200" dirty="0" err="1"/>
              <a:t>Lorem</a:t>
            </a:r>
            <a:r>
              <a:rPr lang="en-US" kern="1200" dirty="0"/>
              <a:t> </a:t>
            </a:r>
            <a:r>
              <a:rPr lang="en-US" kern="1200" dirty="0" err="1"/>
              <a:t>ipsum</a:t>
            </a:r>
            <a:r>
              <a:rPr lang="en-US" kern="1200" dirty="0"/>
              <a:t> dolor sit </a:t>
            </a:r>
            <a:r>
              <a:rPr lang="en-US" kern="1200" dirty="0" err="1"/>
              <a:t>amet</a:t>
            </a:r>
            <a:r>
              <a:rPr lang="en-US" kern="1200" dirty="0"/>
              <a:t>, </a:t>
            </a:r>
            <a:r>
              <a:rPr lang="en-US" kern="1200" dirty="0" err="1"/>
              <a:t>consectetuer</a:t>
            </a:r>
            <a:r>
              <a:rPr lang="en-US" kern="1200" dirty="0"/>
              <a:t> </a:t>
            </a:r>
            <a:r>
              <a:rPr lang="en-US" kern="1200" dirty="0" err="1"/>
              <a:t>adipiscing</a:t>
            </a:r>
            <a:r>
              <a:rPr lang="en-US" kern="1200" dirty="0"/>
              <a:t> </a:t>
            </a:r>
            <a:r>
              <a:rPr lang="en-US" kern="1200" dirty="0" err="1"/>
              <a:t>elit</a:t>
            </a:r>
            <a:r>
              <a:rPr lang="en-US" kern="1200" dirty="0"/>
              <a:t>, </a:t>
            </a:r>
            <a:r>
              <a:rPr lang="en-US" kern="1200" dirty="0" err="1"/>
              <a:t>sed</a:t>
            </a:r>
            <a:r>
              <a:rPr lang="en-US" kern="1200" dirty="0"/>
              <a:t> </a:t>
            </a:r>
            <a:r>
              <a:rPr lang="en-US" kern="1200" dirty="0" err="1"/>
              <a:t>diam</a:t>
            </a:r>
            <a:r>
              <a:rPr lang="en-US" kern="1200" dirty="0"/>
              <a:t> </a:t>
            </a:r>
            <a:r>
              <a:rPr lang="en-US" kern="1200" dirty="0" err="1"/>
              <a:t>nonummy</a:t>
            </a:r>
            <a:r>
              <a:rPr lang="en-US" kern="1200" dirty="0"/>
              <a:t> </a:t>
            </a:r>
            <a:r>
              <a:rPr lang="en-US" kern="1200" dirty="0" err="1"/>
              <a:t>nibh</a:t>
            </a:r>
            <a:r>
              <a:rPr lang="en-US" kern="1200" dirty="0"/>
              <a:t> </a:t>
            </a:r>
            <a:r>
              <a:rPr lang="en-US" kern="1200" dirty="0" err="1"/>
              <a:t>euismod</a:t>
            </a:r>
            <a:r>
              <a:rPr lang="en-US" kern="1200" dirty="0"/>
              <a:t> </a:t>
            </a:r>
            <a:r>
              <a:rPr lang="en-US" kern="1200" dirty="0" err="1"/>
              <a:t>tincidunt</a:t>
            </a:r>
            <a:r>
              <a:rPr lang="en-US" kern="1200" dirty="0"/>
              <a:t> </a:t>
            </a:r>
            <a:r>
              <a:rPr lang="en-US" kern="1200" dirty="0" err="1"/>
              <a:t>ut</a:t>
            </a:r>
            <a:r>
              <a:rPr lang="en-US" kern="1200" dirty="0"/>
              <a:t> </a:t>
            </a:r>
            <a:r>
              <a:rPr lang="en-US" kern="1200" dirty="0" err="1"/>
              <a:t>laoreet</a:t>
            </a:r>
            <a:r>
              <a:rPr lang="en-US" kern="1200" dirty="0"/>
              <a:t> </a:t>
            </a:r>
            <a:r>
              <a:rPr lang="en-US" kern="1200" dirty="0" err="1"/>
              <a:t>dolore</a:t>
            </a:r>
            <a:r>
              <a:rPr lang="en-US" kern="1200" dirty="0"/>
              <a:t> magna </a:t>
            </a:r>
            <a:r>
              <a:rPr lang="en-US" kern="1200" dirty="0" err="1"/>
              <a:t>aliquam</a:t>
            </a:r>
            <a:r>
              <a:rPr lang="en-US" kern="1200" dirty="0"/>
              <a:t> </a:t>
            </a:r>
            <a:r>
              <a:rPr lang="en-US" kern="1200" dirty="0" err="1"/>
              <a:t>erat</a:t>
            </a:r>
            <a:r>
              <a:rPr lang="en-US" kern="1200" dirty="0"/>
              <a:t> </a:t>
            </a:r>
            <a:r>
              <a:rPr lang="en-US" kern="1200" dirty="0" err="1"/>
              <a:t>volutpat</a:t>
            </a:r>
            <a:r>
              <a:rPr lang="en-US" kern="1200" dirty="0"/>
              <a:t>. </a:t>
            </a:r>
            <a:r>
              <a:rPr lang="en-US" kern="1200" dirty="0" err="1"/>
              <a:t>Ut</a:t>
            </a:r>
            <a:r>
              <a:rPr lang="en-US" kern="1200" dirty="0"/>
              <a:t> </a:t>
            </a:r>
            <a:r>
              <a:rPr lang="en-US" kern="1200" dirty="0" err="1"/>
              <a:t>wisi</a:t>
            </a:r>
            <a:r>
              <a:rPr lang="en-US" kern="1200" dirty="0"/>
              <a:t> </a:t>
            </a:r>
            <a:r>
              <a:rPr lang="en-US" kern="1200" dirty="0" err="1"/>
              <a:t>enim</a:t>
            </a:r>
            <a:r>
              <a:rPr lang="en-US" kern="1200" dirty="0"/>
              <a:t> ad minim </a:t>
            </a:r>
            <a:r>
              <a:rPr lang="en-US" kern="1200" dirty="0" err="1"/>
              <a:t>veniam</a:t>
            </a:r>
            <a:r>
              <a:rPr lang="en-US" kern="1200" dirty="0"/>
              <a:t>, </a:t>
            </a:r>
            <a:r>
              <a:rPr lang="en-US" kern="1200" dirty="0" err="1"/>
              <a:t>quis</a:t>
            </a:r>
            <a:r>
              <a:rPr lang="en-US" kern="1200" dirty="0"/>
              <a:t> </a:t>
            </a:r>
            <a:r>
              <a:rPr lang="en-US" kern="1200" dirty="0" err="1"/>
              <a:t>nostrud</a:t>
            </a:r>
            <a:r>
              <a:rPr lang="en-US" kern="1200" dirty="0"/>
              <a:t> </a:t>
            </a:r>
            <a:r>
              <a:rPr lang="en-US" kern="1200" dirty="0" err="1"/>
              <a:t>exerci</a:t>
            </a:r>
            <a:r>
              <a:rPr lang="en-US" kern="1200" dirty="0"/>
              <a:t> </a:t>
            </a:r>
            <a:r>
              <a:rPr lang="en-US" kern="1200" dirty="0" err="1"/>
              <a:t>tation</a:t>
            </a:r>
            <a:r>
              <a:rPr lang="en-US" kern="1200" dirty="0"/>
              <a:t> </a:t>
            </a:r>
            <a:r>
              <a:rPr lang="en-US" kern="1200" dirty="0" err="1"/>
              <a:t>ullamcorper</a:t>
            </a:r>
            <a:r>
              <a:rPr lang="en-US" kern="1200" dirty="0"/>
              <a:t> </a:t>
            </a:r>
            <a:r>
              <a:rPr lang="en-US" kern="1200" dirty="0" err="1"/>
              <a:t>suscipit</a:t>
            </a:r>
            <a:r>
              <a:rPr lang="en-US" kern="1200" dirty="0"/>
              <a:t> </a:t>
            </a:r>
            <a:r>
              <a:rPr lang="en-US" kern="1200" dirty="0" err="1"/>
              <a:t>lobortis</a:t>
            </a:r>
            <a:r>
              <a:rPr lang="en-US" kern="1200" dirty="0"/>
              <a:t> </a:t>
            </a:r>
            <a:r>
              <a:rPr lang="en-US" kern="1200" dirty="0" err="1"/>
              <a:t>nisl</a:t>
            </a:r>
            <a:r>
              <a:rPr lang="en-US" kern="1200" dirty="0"/>
              <a:t> </a:t>
            </a:r>
            <a:r>
              <a:rPr lang="en-US" kern="1200" dirty="0" err="1"/>
              <a:t>ut</a:t>
            </a:r>
            <a:r>
              <a:rPr lang="en-US" kern="1200" dirty="0"/>
              <a:t> </a:t>
            </a:r>
            <a:r>
              <a:rPr lang="en-US" kern="1200" dirty="0" err="1"/>
              <a:t>aliquip</a:t>
            </a:r>
            <a:r>
              <a:rPr lang="en-US" kern="1200" dirty="0"/>
              <a:t> ex </a:t>
            </a:r>
            <a:r>
              <a:rPr lang="en-US" kern="1200" dirty="0" err="1"/>
              <a:t>ea</a:t>
            </a:r>
            <a:r>
              <a:rPr lang="en-US" kern="1200" dirty="0"/>
              <a:t> </a:t>
            </a:r>
            <a:r>
              <a:rPr lang="en-US" kern="1200" dirty="0" err="1"/>
              <a:t>commodo</a:t>
            </a:r>
            <a:r>
              <a:rPr lang="en-US" kern="1200" dirty="0"/>
              <a:t> </a:t>
            </a:r>
            <a:r>
              <a:rPr lang="en-US" kern="1200" dirty="0" err="1"/>
              <a:t>consequat</a:t>
            </a:r>
            <a:r>
              <a:rPr lang="en-US" kern="1200" dirty="0"/>
              <a:t>. </a:t>
            </a:r>
            <a:r>
              <a:rPr lang="en-US" kern="1200" dirty="0" err="1"/>
              <a:t>Duis</a:t>
            </a:r>
            <a:r>
              <a:rPr lang="en-US" kern="1200" dirty="0"/>
              <a:t> </a:t>
            </a:r>
            <a:r>
              <a:rPr lang="en-US" kern="1200" dirty="0" err="1"/>
              <a:t>autem</a:t>
            </a:r>
            <a:r>
              <a:rPr lang="en-US" kern="1200" dirty="0"/>
              <a:t> </a:t>
            </a:r>
            <a:r>
              <a:rPr lang="en-US" kern="1200" dirty="0" err="1"/>
              <a:t>vel</a:t>
            </a:r>
            <a:r>
              <a:rPr lang="en-US" kern="1200" dirty="0"/>
              <a:t> </a:t>
            </a:r>
            <a:r>
              <a:rPr lang="en-US" kern="1200" dirty="0" err="1"/>
              <a:t>eum</a:t>
            </a:r>
            <a:r>
              <a:rPr lang="en-US" kern="1200" dirty="0"/>
              <a:t> </a:t>
            </a:r>
            <a:r>
              <a:rPr lang="en-US" kern="1200" dirty="0" err="1"/>
              <a:t>iriure</a:t>
            </a:r>
            <a:r>
              <a:rPr lang="en-US" kern="1200" dirty="0"/>
              <a:t> dolor in </a:t>
            </a:r>
            <a:r>
              <a:rPr lang="en-US" kern="1200" dirty="0" err="1"/>
              <a:t>hendrerit</a:t>
            </a:r>
            <a:r>
              <a:rPr lang="en-US" kern="1200" dirty="0"/>
              <a:t> in </a:t>
            </a:r>
            <a:r>
              <a:rPr lang="en-US" kern="1200" dirty="0" err="1"/>
              <a:t>vulputate</a:t>
            </a:r>
            <a:r>
              <a:rPr lang="en-US" kern="1200" dirty="0"/>
              <a:t> </a:t>
            </a:r>
            <a:r>
              <a:rPr lang="en-US" kern="1200" dirty="0" err="1"/>
              <a:t>velit</a:t>
            </a:r>
            <a:r>
              <a:rPr lang="en-US" kern="1200" dirty="0"/>
              <a:t> </a:t>
            </a:r>
            <a:r>
              <a:rPr lang="en-US" kern="1200" dirty="0" err="1"/>
              <a:t>esse</a:t>
            </a:r>
            <a:r>
              <a:rPr lang="en-US" kern="1200" dirty="0"/>
              <a:t> </a:t>
            </a:r>
            <a:r>
              <a:rPr lang="en-US" kern="1200" dirty="0" err="1"/>
              <a:t>molestie</a:t>
            </a:r>
            <a:r>
              <a:rPr lang="en-US" kern="1200" dirty="0"/>
              <a:t> </a:t>
            </a:r>
            <a:r>
              <a:rPr lang="en-US" kern="1200" dirty="0" err="1"/>
              <a:t>consequat</a:t>
            </a:r>
            <a:r>
              <a:rPr lang="en-US" kern="1200" dirty="0"/>
              <a:t>, </a:t>
            </a:r>
            <a:r>
              <a:rPr lang="en-US" kern="1200" dirty="0" err="1"/>
              <a:t>vel</a:t>
            </a:r>
            <a:r>
              <a:rPr lang="en-US" kern="1200" dirty="0"/>
              <a:t> </a:t>
            </a:r>
            <a:r>
              <a:rPr lang="en-US" kern="1200" dirty="0" err="1"/>
              <a:t>illum</a:t>
            </a:r>
            <a:r>
              <a:rPr lang="en-US" kern="1200" dirty="0"/>
              <a:t> </a:t>
            </a:r>
            <a:r>
              <a:rPr lang="en-US" kern="1200" dirty="0" err="1"/>
              <a:t>dolore</a:t>
            </a:r>
            <a:r>
              <a:rPr lang="en-US" kern="1200" dirty="0"/>
              <a:t> </a:t>
            </a:r>
            <a:r>
              <a:rPr lang="en-US" kern="1200" dirty="0" err="1"/>
              <a:t>eu</a:t>
            </a:r>
            <a:r>
              <a:rPr lang="en-US" kern="1200" dirty="0"/>
              <a:t> </a:t>
            </a:r>
            <a:r>
              <a:rPr lang="en-US" kern="1200" dirty="0" err="1"/>
              <a:t>feugiat</a:t>
            </a:r>
            <a:r>
              <a:rPr lang="en-US" kern="1200" dirty="0"/>
              <a:t> </a:t>
            </a:r>
            <a:r>
              <a:rPr lang="en-US" kern="1200" dirty="0" err="1"/>
              <a:t>nulla</a:t>
            </a:r>
            <a:r>
              <a:rPr lang="en-US" kern="1200" dirty="0"/>
              <a:t> </a:t>
            </a:r>
            <a:r>
              <a:rPr lang="en-US" kern="1200" dirty="0" err="1"/>
              <a:t>facilisis</a:t>
            </a:r>
            <a:r>
              <a:rPr lang="en-US" kern="1200" dirty="0"/>
              <a:t> at </a:t>
            </a:r>
            <a:r>
              <a:rPr lang="en-US" kern="1200" dirty="0" err="1"/>
              <a:t>vero</a:t>
            </a:r>
            <a:r>
              <a:rPr lang="en-US" kern="1200" dirty="0"/>
              <a:t> </a:t>
            </a:r>
            <a:r>
              <a:rPr lang="en-US" kern="1200" dirty="0" err="1"/>
              <a:t>eros</a:t>
            </a:r>
            <a:r>
              <a:rPr lang="en-US" kern="1200" dirty="0"/>
              <a:t> et </a:t>
            </a:r>
            <a:r>
              <a:rPr lang="en-US" kern="1200" dirty="0" err="1"/>
              <a:t>accumsan</a:t>
            </a:r>
            <a:r>
              <a:rPr lang="en-US" kern="1200" dirty="0"/>
              <a:t> et </a:t>
            </a:r>
            <a:r>
              <a:rPr lang="en-US" kern="1200" dirty="0" err="1"/>
              <a:t>iusto</a:t>
            </a:r>
            <a:r>
              <a:rPr lang="en-US" kern="1200" dirty="0"/>
              <a:t> </a:t>
            </a:r>
            <a:r>
              <a:rPr lang="en-US" kern="1200" dirty="0" err="1"/>
              <a:t>odio</a:t>
            </a:r>
            <a:r>
              <a:rPr lang="en-US" kern="1200" dirty="0"/>
              <a:t> </a:t>
            </a:r>
            <a:r>
              <a:rPr lang="en-US" kern="1200" dirty="0" err="1"/>
              <a:t>dignissim</a:t>
            </a:r>
            <a:r>
              <a:rPr lang="en-US" kern="1200" dirty="0"/>
              <a:t> qui </a:t>
            </a:r>
            <a:r>
              <a:rPr lang="en-US" kern="1200" dirty="0" err="1"/>
              <a:t>blandit</a:t>
            </a:r>
            <a:r>
              <a:rPr lang="en-US" kern="1200" dirty="0"/>
              <a:t> </a:t>
            </a:r>
            <a:r>
              <a:rPr lang="en-US" kern="1200" dirty="0" err="1"/>
              <a:t>praesent</a:t>
            </a:r>
            <a:r>
              <a:rPr lang="en-US" kern="1200" dirty="0"/>
              <a:t> </a:t>
            </a:r>
            <a:r>
              <a:rPr lang="en-US" kern="1200" dirty="0" err="1"/>
              <a:t>luptatum</a:t>
            </a:r>
            <a:r>
              <a:rPr lang="en-US" kern="1200" dirty="0"/>
              <a:t> </a:t>
            </a:r>
            <a:r>
              <a:rPr lang="en-US" kern="1200" dirty="0" err="1"/>
              <a:t>zzril</a:t>
            </a:r>
            <a:r>
              <a:rPr lang="en-US" kern="1200" dirty="0"/>
              <a:t> </a:t>
            </a:r>
            <a:r>
              <a:rPr lang="en-US" kern="1200" dirty="0" err="1"/>
              <a:t>delenit</a:t>
            </a:r>
            <a:r>
              <a:rPr lang="en-US" kern="1200" dirty="0"/>
              <a:t> </a:t>
            </a:r>
            <a:r>
              <a:rPr lang="en-US" kern="1200" dirty="0" err="1"/>
              <a:t>augue</a:t>
            </a:r>
            <a:r>
              <a:rPr lang="en-US" kern="1200" dirty="0"/>
              <a:t> </a:t>
            </a:r>
            <a:r>
              <a:rPr lang="en-US" kern="1200" dirty="0" err="1"/>
              <a:t>duis</a:t>
            </a:r>
            <a:r>
              <a:rPr lang="en-US" kern="1200" dirty="0"/>
              <a:t>.</a:t>
            </a:r>
          </a:p>
        </p:txBody>
      </p:sp>
      <p:sp>
        <p:nvSpPr>
          <p:cNvPr id="16" name="Title 1"/>
          <p:cNvSpPr/>
          <p:nvPr userDrawn="1"/>
        </p:nvSpPr>
        <p:spPr>
          <a:xfrm>
            <a:off x="842024" y="6290784"/>
            <a:ext cx="249382"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gn="r">
              <a:lnSpc>
                <a:spcPct val="90000"/>
              </a:lnSpc>
              <a:defRPr sz="1400" spc="200">
                <a:solidFill>
                  <a:schemeClr val="accent3"/>
                </a:solidFill>
                <a:latin typeface="Acherus Grotesque"/>
                <a:ea typeface="Acherus Grotesque"/>
                <a:cs typeface="Acherus Grotesque"/>
                <a:sym typeface="Acherus Grotesque"/>
              </a:defRPr>
            </a:pPr>
            <a:r>
              <a:rPr lang="en-US" sz="2000" dirty="0">
                <a:solidFill>
                  <a:srgbClr val="E87822"/>
                </a:solidFill>
              </a:rPr>
              <a:t>/</a:t>
            </a:r>
            <a:endParaRPr sz="2000" dirty="0">
              <a:solidFill>
                <a:srgbClr val="E87822"/>
              </a:solidFill>
            </a:endParaRPr>
          </a:p>
        </p:txBody>
      </p:sp>
      <p:sp>
        <p:nvSpPr>
          <p:cNvPr id="17" name="Content Placeholder 51"/>
          <p:cNvSpPr>
            <a:spLocks noGrp="1"/>
          </p:cNvSpPr>
          <p:nvPr>
            <p:ph sz="quarter" idx="12" hasCustomPrompt="1"/>
          </p:nvPr>
        </p:nvSpPr>
        <p:spPr>
          <a:xfrm>
            <a:off x="1117336" y="6345735"/>
            <a:ext cx="2633154" cy="257174"/>
          </a:xfrm>
          <a:prstGeom prst="rect">
            <a:avLst/>
          </a:prstGeom>
        </p:spPr>
        <p:txBody>
          <a:bodyPr>
            <a:noAutofit/>
          </a:bodyPr>
          <a:lstStyle>
            <a:lvl1pPr marL="0" indent="0">
              <a:buFontTx/>
              <a:buNone/>
              <a:defRPr sz="2000" cap="all" spc="200" normalizeH="0" baseline="0">
                <a:latin typeface="Acherus Grotesque" charset="0"/>
              </a:defRPr>
            </a:lvl1pPr>
            <a:lvl2pPr marL="457200" indent="0">
              <a:buFontTx/>
              <a:buNone/>
              <a:defRPr sz="1400" cap="all" spc="200" normalizeH="0" baseline="0">
                <a:latin typeface="Acherus Grotesque" charset="0"/>
              </a:defRPr>
            </a:lvl2pPr>
            <a:lvl3pPr marL="914400" indent="0">
              <a:buFontTx/>
              <a:buNone/>
              <a:defRPr sz="1400" cap="all" spc="200" normalizeH="0" baseline="0">
                <a:latin typeface="Acherus Grotesque" charset="0"/>
              </a:defRPr>
            </a:lvl3pPr>
            <a:lvl4pPr marL="1371600" indent="0">
              <a:buFontTx/>
              <a:buNone/>
              <a:defRPr sz="1400" cap="all" spc="200" normalizeH="0" baseline="0">
                <a:latin typeface="Acherus Grotesque" charset="0"/>
              </a:defRPr>
            </a:lvl4pPr>
            <a:lvl5pPr marL="1828800" indent="0">
              <a:buFontTx/>
              <a:buNone/>
              <a:defRPr sz="1400" cap="all" spc="200" normalizeH="0" baseline="0">
                <a:latin typeface="Acherus Grotesque" charset="0"/>
              </a:defRPr>
            </a:lvl5pPr>
          </a:lstStyle>
          <a:p>
            <a:pPr lvl="0"/>
            <a:r>
              <a:rPr lang="en-US" dirty="0"/>
              <a:t>Section title</a:t>
            </a:r>
          </a:p>
        </p:txBody>
      </p:sp>
      <p:sp>
        <p:nvSpPr>
          <p:cNvPr id="18" name="Content Placeholder 51"/>
          <p:cNvSpPr>
            <a:spLocks noGrp="1"/>
          </p:cNvSpPr>
          <p:nvPr>
            <p:ph sz="quarter" idx="13" hasCustomPrompt="1"/>
          </p:nvPr>
        </p:nvSpPr>
        <p:spPr>
          <a:xfrm>
            <a:off x="99076" y="6345735"/>
            <a:ext cx="765926" cy="261221"/>
          </a:xfrm>
          <a:prstGeom prst="rect">
            <a:avLst/>
          </a:prstGeom>
        </p:spPr>
        <p:txBody>
          <a:bodyPr>
            <a:noAutofit/>
          </a:bodyPr>
          <a:lstStyle>
            <a:lvl1pPr marL="0" indent="0" algn="r">
              <a:buFontTx/>
              <a:buNone/>
              <a:defRPr sz="2000" cap="all" spc="200" normalizeH="0" baseline="0">
                <a:solidFill>
                  <a:srgbClr val="003C71"/>
                </a:solidFill>
                <a:latin typeface="Acherus Grotesque" charset="0"/>
              </a:defRPr>
            </a:lvl1pPr>
            <a:lvl2pPr marL="457200" indent="0">
              <a:buFontTx/>
              <a:buNone/>
              <a:defRPr sz="1400" cap="all" spc="200" normalizeH="0" baseline="0">
                <a:latin typeface="Acherus Grotesque" charset="0"/>
              </a:defRPr>
            </a:lvl2pPr>
            <a:lvl3pPr marL="914400" indent="0">
              <a:buFontTx/>
              <a:buNone/>
              <a:defRPr sz="1400" cap="all" spc="200" normalizeH="0" baseline="0">
                <a:latin typeface="Acherus Grotesque" charset="0"/>
              </a:defRPr>
            </a:lvl3pPr>
            <a:lvl4pPr marL="1371600" indent="0">
              <a:buFontTx/>
              <a:buNone/>
              <a:defRPr sz="1400" cap="all" spc="200" normalizeH="0" baseline="0">
                <a:latin typeface="Acherus Grotesque" charset="0"/>
              </a:defRPr>
            </a:lvl4pPr>
            <a:lvl5pPr marL="1828800" indent="0">
              <a:buFontTx/>
              <a:buNone/>
              <a:defRPr sz="1400" cap="all" spc="200" normalizeH="0" baseline="0">
                <a:latin typeface="Acherus Grotesque" charset="0"/>
              </a:defRPr>
            </a:lvl5pPr>
          </a:lstStyle>
          <a:p>
            <a:pPr lvl="0"/>
            <a:r>
              <a:rPr lang="en-US" dirty="0"/>
              <a:t>01</a:t>
            </a:r>
          </a:p>
        </p:txBody>
      </p:sp>
    </p:spTree>
    <p:extLst>
      <p:ext uri="{BB962C8B-B14F-4D97-AF65-F5344CB8AC3E}">
        <p14:creationId xmlns:p14="http://schemas.microsoft.com/office/powerpoint/2010/main" val="1876306683"/>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lt. footer">
    <p:spTree>
      <p:nvGrpSpPr>
        <p:cNvPr id="1" name=""/>
        <p:cNvGrpSpPr/>
        <p:nvPr/>
      </p:nvGrpSpPr>
      <p:grpSpPr>
        <a:xfrm>
          <a:off x="0" y="0"/>
          <a:ext cx="0" cy="0"/>
          <a:chOff x="0" y="0"/>
          <a:chExt cx="0" cy="0"/>
        </a:xfrm>
      </p:grpSpPr>
      <p:pic>
        <p:nvPicPr>
          <p:cNvPr id="9" name="VT-grid-02.png" descr="VT-grid-02.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50490" y="6346269"/>
            <a:ext cx="10600807" cy="6858001"/>
          </a:xfrm>
          <a:prstGeom prst="rect">
            <a:avLst/>
          </a:prstGeom>
          <a:ln w="12700">
            <a:miter lim="400000"/>
          </a:ln>
        </p:spPr>
      </p:pic>
      <p:sp>
        <p:nvSpPr>
          <p:cNvPr id="16" name="Title 1"/>
          <p:cNvSpPr/>
          <p:nvPr userDrawn="1"/>
        </p:nvSpPr>
        <p:spPr>
          <a:xfrm>
            <a:off x="842024" y="6290784"/>
            <a:ext cx="249382"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gn="r">
              <a:lnSpc>
                <a:spcPct val="90000"/>
              </a:lnSpc>
              <a:defRPr sz="1400" spc="200">
                <a:solidFill>
                  <a:schemeClr val="accent3"/>
                </a:solidFill>
                <a:latin typeface="Acherus Grotesque"/>
                <a:ea typeface="Acherus Grotesque"/>
                <a:cs typeface="Acherus Grotesque"/>
                <a:sym typeface="Acherus Grotesque"/>
              </a:defRPr>
            </a:pPr>
            <a:r>
              <a:rPr lang="en-US" sz="2000" dirty="0">
                <a:solidFill>
                  <a:srgbClr val="E87822"/>
                </a:solidFill>
              </a:rPr>
              <a:t>/</a:t>
            </a:r>
            <a:endParaRPr sz="2000" dirty="0">
              <a:solidFill>
                <a:srgbClr val="E87822"/>
              </a:solidFill>
            </a:endParaRPr>
          </a:p>
        </p:txBody>
      </p:sp>
      <p:sp>
        <p:nvSpPr>
          <p:cNvPr id="17" name="Content Placeholder 51"/>
          <p:cNvSpPr>
            <a:spLocks noGrp="1"/>
          </p:cNvSpPr>
          <p:nvPr>
            <p:ph sz="quarter" idx="12" hasCustomPrompt="1"/>
          </p:nvPr>
        </p:nvSpPr>
        <p:spPr>
          <a:xfrm>
            <a:off x="1117336" y="6345735"/>
            <a:ext cx="2633154" cy="257174"/>
          </a:xfrm>
          <a:prstGeom prst="rect">
            <a:avLst/>
          </a:prstGeom>
        </p:spPr>
        <p:txBody>
          <a:bodyPr>
            <a:noAutofit/>
          </a:bodyPr>
          <a:lstStyle>
            <a:lvl1pPr marL="0" indent="0">
              <a:buFontTx/>
              <a:buNone/>
              <a:defRPr sz="2000" cap="all" spc="200" normalizeH="0" baseline="0">
                <a:latin typeface="Acherus Grotesque" charset="0"/>
              </a:defRPr>
            </a:lvl1pPr>
            <a:lvl2pPr marL="457200" indent="0">
              <a:buFontTx/>
              <a:buNone/>
              <a:defRPr sz="1400" cap="all" spc="200" normalizeH="0" baseline="0">
                <a:latin typeface="Acherus Grotesque" charset="0"/>
              </a:defRPr>
            </a:lvl2pPr>
            <a:lvl3pPr marL="914400" indent="0">
              <a:buFontTx/>
              <a:buNone/>
              <a:defRPr sz="1400" cap="all" spc="200" normalizeH="0" baseline="0">
                <a:latin typeface="Acherus Grotesque" charset="0"/>
              </a:defRPr>
            </a:lvl3pPr>
            <a:lvl4pPr marL="1371600" indent="0">
              <a:buFontTx/>
              <a:buNone/>
              <a:defRPr sz="1400" cap="all" spc="200" normalizeH="0" baseline="0">
                <a:latin typeface="Acherus Grotesque" charset="0"/>
              </a:defRPr>
            </a:lvl4pPr>
            <a:lvl5pPr marL="1828800" indent="0">
              <a:buFontTx/>
              <a:buNone/>
              <a:defRPr sz="1400" cap="all" spc="200" normalizeH="0" baseline="0">
                <a:latin typeface="Acherus Grotesque" charset="0"/>
              </a:defRPr>
            </a:lvl5pPr>
          </a:lstStyle>
          <a:p>
            <a:pPr lvl="0"/>
            <a:r>
              <a:rPr lang="en-US" dirty="0"/>
              <a:t>Section title</a:t>
            </a:r>
          </a:p>
        </p:txBody>
      </p:sp>
      <p:sp>
        <p:nvSpPr>
          <p:cNvPr id="18" name="Content Placeholder 51"/>
          <p:cNvSpPr>
            <a:spLocks noGrp="1"/>
          </p:cNvSpPr>
          <p:nvPr>
            <p:ph sz="quarter" idx="13" hasCustomPrompt="1"/>
          </p:nvPr>
        </p:nvSpPr>
        <p:spPr>
          <a:xfrm>
            <a:off x="99076" y="6345735"/>
            <a:ext cx="765926" cy="261221"/>
          </a:xfrm>
          <a:prstGeom prst="rect">
            <a:avLst/>
          </a:prstGeom>
        </p:spPr>
        <p:txBody>
          <a:bodyPr>
            <a:noAutofit/>
          </a:bodyPr>
          <a:lstStyle>
            <a:lvl1pPr marL="0" indent="0" algn="r">
              <a:buFontTx/>
              <a:buNone/>
              <a:defRPr sz="2000" cap="all" spc="200" normalizeH="0" baseline="0">
                <a:solidFill>
                  <a:srgbClr val="003C71"/>
                </a:solidFill>
                <a:latin typeface="Acherus Grotesque" charset="0"/>
              </a:defRPr>
            </a:lvl1pPr>
            <a:lvl2pPr marL="457200" indent="0">
              <a:buFontTx/>
              <a:buNone/>
              <a:defRPr sz="1400" cap="all" spc="200" normalizeH="0" baseline="0">
                <a:latin typeface="Acherus Grotesque" charset="0"/>
              </a:defRPr>
            </a:lvl2pPr>
            <a:lvl3pPr marL="914400" indent="0">
              <a:buFontTx/>
              <a:buNone/>
              <a:defRPr sz="1400" cap="all" spc="200" normalizeH="0" baseline="0">
                <a:latin typeface="Acherus Grotesque" charset="0"/>
              </a:defRPr>
            </a:lvl3pPr>
            <a:lvl4pPr marL="1371600" indent="0">
              <a:buFontTx/>
              <a:buNone/>
              <a:defRPr sz="1400" cap="all" spc="200" normalizeH="0" baseline="0">
                <a:latin typeface="Acherus Grotesque" charset="0"/>
              </a:defRPr>
            </a:lvl4pPr>
            <a:lvl5pPr marL="1828800" indent="0">
              <a:buFontTx/>
              <a:buNone/>
              <a:defRPr sz="1400" cap="all" spc="200" normalizeH="0" baseline="0">
                <a:latin typeface="Acherus Grotesque" charset="0"/>
              </a:defRPr>
            </a:lvl5pPr>
          </a:lstStyle>
          <a:p>
            <a:pPr lvl="0"/>
            <a:r>
              <a:rPr lang="en-US" dirty="0"/>
              <a:t>01</a:t>
            </a:r>
          </a:p>
        </p:txBody>
      </p:sp>
    </p:spTree>
    <p:extLst>
      <p:ext uri="{BB962C8B-B14F-4D97-AF65-F5344CB8AC3E}">
        <p14:creationId xmlns:p14="http://schemas.microsoft.com/office/powerpoint/2010/main" val="822911997"/>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ight text with 4 photos">
    <p:spTree>
      <p:nvGrpSpPr>
        <p:cNvPr id="1" name=""/>
        <p:cNvGrpSpPr/>
        <p:nvPr/>
      </p:nvGrpSpPr>
      <p:grpSpPr>
        <a:xfrm>
          <a:off x="0" y="0"/>
          <a:ext cx="0" cy="0"/>
          <a:chOff x="0" y="0"/>
          <a:chExt cx="0" cy="0"/>
        </a:xfrm>
      </p:grpSpPr>
      <p:sp>
        <p:nvSpPr>
          <p:cNvPr id="15" name="Picture Placeholder 5"/>
          <p:cNvSpPr>
            <a:spLocks noGrp="1"/>
          </p:cNvSpPr>
          <p:nvPr userDrawn="1"/>
        </p:nvSpPr>
        <p:spPr>
          <a:xfrm>
            <a:off x="-15607" y="-643262"/>
            <a:ext cx="12223214" cy="8144524"/>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endParaRPr lang="en-US"/>
          </a:p>
        </p:txBody>
      </p:sp>
      <p:sp>
        <p:nvSpPr>
          <p:cNvPr id="16" name="Content Placeholder 15"/>
          <p:cNvSpPr>
            <a:spLocks noGrp="1"/>
          </p:cNvSpPr>
          <p:nvPr>
            <p:ph sz="quarter" idx="10" hasCustomPrompt="1"/>
          </p:nvPr>
        </p:nvSpPr>
        <p:spPr>
          <a:xfrm>
            <a:off x="8115602" y="1481458"/>
            <a:ext cx="3952875" cy="592137"/>
          </a:xfrm>
          <a:prstGeom prst="rect">
            <a:avLst/>
          </a:prstGeom>
        </p:spPr>
        <p:txBody>
          <a:bodyPr>
            <a:normAutofit/>
          </a:bodyPr>
          <a:lstStyle>
            <a:lvl1pPr marL="0" marR="0" indent="0" algn="l" defTabSz="914400" rtl="0" fontAlgn="auto" latinLnBrk="0" hangingPunct="0">
              <a:lnSpc>
                <a:spcPts val="2100"/>
              </a:lnSpc>
              <a:spcBef>
                <a:spcPts val="0"/>
              </a:spcBef>
              <a:spcAft>
                <a:spcPts val="0"/>
              </a:spcAft>
              <a:buClrTx/>
              <a:buSzTx/>
              <a:buFont typeface="Arial" charset="0"/>
              <a:buNone/>
              <a:tabLst/>
              <a:defRPr kumimoji="0" lang="en-US" sz="1400" b="0" i="0" u="none" strike="noStrike" cap="all" spc="200" normalizeH="0" baseline="0" dirty="0">
                <a:ln>
                  <a:noFill/>
                </a:ln>
                <a:solidFill>
                  <a:schemeClr val="accent1"/>
                </a:solidFill>
                <a:effectLst/>
                <a:uFillTx/>
                <a:latin typeface="Acherus Grotesque"/>
                <a:ea typeface="Acherus Grotesque"/>
                <a:cs typeface="Acherus Grotesque"/>
                <a:sym typeface="Acherus Grotesque"/>
              </a:defRPr>
            </a:lvl1pPr>
          </a:lstStyle>
          <a:p>
            <a:pPr>
              <a:lnSpc>
                <a:spcPts val="2100"/>
              </a:lnSpc>
            </a:pPr>
            <a:r>
              <a:rPr lang="en-US" dirty="0"/>
              <a:t>PLACE A SHORT HEADER SENTENCE HERE.</a:t>
            </a:r>
          </a:p>
        </p:txBody>
      </p:sp>
      <p:sp>
        <p:nvSpPr>
          <p:cNvPr id="18" name="Content Placeholder 8"/>
          <p:cNvSpPr>
            <a:spLocks noGrp="1"/>
          </p:cNvSpPr>
          <p:nvPr>
            <p:ph sz="quarter" idx="11" hasCustomPrompt="1"/>
          </p:nvPr>
        </p:nvSpPr>
        <p:spPr>
          <a:xfrm>
            <a:off x="8115602" y="2134132"/>
            <a:ext cx="2800350" cy="3643312"/>
          </a:xfrm>
          <a:prstGeom prst="rect">
            <a:avLst/>
          </a:prstGeom>
        </p:spPr>
        <p:txBody>
          <a:bodyPr/>
          <a:lstStyle>
            <a:lvl1pPr marL="0" marR="0" indent="0" algn="l" defTabSz="914400" rtl="0" fontAlgn="auto" latinLnBrk="0" hangingPunct="0">
              <a:lnSpc>
                <a:spcPts val="1800"/>
              </a:lnSpc>
              <a:spcBef>
                <a:spcPts val="0"/>
              </a:spcBef>
              <a:spcAft>
                <a:spcPts val="0"/>
              </a:spcAft>
              <a:buClrTx/>
              <a:buSzTx/>
              <a:buFontTx/>
              <a:buNone/>
              <a:tabLst/>
              <a:defRPr kumimoji="0" lang="en-US" sz="1200" b="0" i="0" u="none" strike="noStrike" kern="1200" cap="none" spc="0" normalizeH="0" baseline="0" smtClean="0">
                <a:ln>
                  <a:noFill/>
                </a:ln>
                <a:solidFill>
                  <a:srgbClr val="585C5E"/>
                </a:solidFill>
                <a:effectLst/>
                <a:uFillTx/>
                <a:latin typeface="Crimson Text Roman"/>
                <a:ea typeface="Crimson Text Roman"/>
                <a:cs typeface="Crimson Text Roman"/>
                <a:sym typeface="Crimson Text Roman"/>
              </a:defRPr>
            </a:lvl1pPr>
            <a:lvl2pPr marL="0" marR="0" indent="0" algn="l" defTabSz="914400" rtl="0" fontAlgn="auto" latinLnBrk="0" hangingPunct="0">
              <a:lnSpc>
                <a:spcPts val="1800"/>
              </a:lnSpc>
              <a:spcBef>
                <a:spcPts val="0"/>
              </a:spcBef>
              <a:spcAft>
                <a:spcPts val="0"/>
              </a:spcAft>
              <a:buClrTx/>
              <a:buSzTx/>
              <a:buFontTx/>
              <a:buNone/>
              <a:tabLst/>
              <a:defRPr kumimoji="0" lang="en-US" sz="1200" b="0" i="0" u="none" strike="noStrike" kern="1200" cap="none" spc="0" normalizeH="0" baseline="0" smtClean="0">
                <a:ln>
                  <a:noFill/>
                </a:ln>
                <a:solidFill>
                  <a:srgbClr val="585C5E"/>
                </a:solidFill>
                <a:effectLst/>
                <a:uFillTx/>
                <a:latin typeface="Crimson Text Roman"/>
                <a:ea typeface="Crimson Text Roman"/>
                <a:cs typeface="Crimson Text Roman"/>
                <a:sym typeface="Crimson Text Roman"/>
              </a:defRPr>
            </a:lvl2pPr>
            <a:lvl3pPr marL="0" marR="0" indent="0" algn="l" defTabSz="914400" rtl="0" fontAlgn="auto" latinLnBrk="0" hangingPunct="0">
              <a:lnSpc>
                <a:spcPts val="1800"/>
              </a:lnSpc>
              <a:spcBef>
                <a:spcPts val="0"/>
              </a:spcBef>
              <a:spcAft>
                <a:spcPts val="0"/>
              </a:spcAft>
              <a:buClrTx/>
              <a:buSzTx/>
              <a:buFontTx/>
              <a:buNone/>
              <a:tabLst/>
              <a:defRPr kumimoji="0" lang="en-US" sz="1200" b="0" i="0" u="none" strike="noStrike" kern="1200" cap="none" spc="0" normalizeH="0" baseline="0" smtClean="0">
                <a:ln>
                  <a:noFill/>
                </a:ln>
                <a:solidFill>
                  <a:srgbClr val="585C5E"/>
                </a:solidFill>
                <a:effectLst/>
                <a:uFillTx/>
                <a:latin typeface="Crimson Text Roman"/>
                <a:ea typeface="Crimson Text Roman"/>
                <a:cs typeface="Crimson Text Roman"/>
                <a:sym typeface="Crimson Text Roman"/>
              </a:defRPr>
            </a:lvl3pPr>
            <a:lvl4pPr marL="0" marR="0" indent="0" algn="l" defTabSz="914400" rtl="0" fontAlgn="auto" latinLnBrk="0" hangingPunct="0">
              <a:lnSpc>
                <a:spcPts val="1800"/>
              </a:lnSpc>
              <a:spcBef>
                <a:spcPts val="0"/>
              </a:spcBef>
              <a:spcAft>
                <a:spcPts val="0"/>
              </a:spcAft>
              <a:buClrTx/>
              <a:buSzTx/>
              <a:buFontTx/>
              <a:buNone/>
              <a:tabLst/>
              <a:defRPr kumimoji="0" lang="en-US" sz="1200" b="0" i="0" u="none" strike="noStrike" kern="1200" cap="none" spc="0" normalizeH="0" baseline="0" smtClean="0">
                <a:ln>
                  <a:noFill/>
                </a:ln>
                <a:solidFill>
                  <a:srgbClr val="585C5E"/>
                </a:solidFill>
                <a:effectLst/>
                <a:uFillTx/>
                <a:latin typeface="Crimson Text Roman"/>
                <a:ea typeface="Crimson Text Roman"/>
                <a:cs typeface="Crimson Text Roman"/>
                <a:sym typeface="Crimson Text Roman"/>
              </a:defRPr>
            </a:lvl4pPr>
          </a:lstStyle>
          <a:p>
            <a:pPr>
              <a:lnSpc>
                <a:spcPts val="1800"/>
              </a:lnSpc>
            </a:pPr>
            <a:r>
              <a:rPr lang="en-US" kern="1200" dirty="0" err="1"/>
              <a:t>Lorem</a:t>
            </a:r>
            <a:r>
              <a:rPr lang="en-US" kern="1200" dirty="0"/>
              <a:t> </a:t>
            </a:r>
            <a:r>
              <a:rPr lang="en-US" kern="1200" dirty="0" err="1"/>
              <a:t>ipsum</a:t>
            </a:r>
            <a:r>
              <a:rPr lang="en-US" kern="1200" dirty="0"/>
              <a:t> dolor sit </a:t>
            </a:r>
            <a:r>
              <a:rPr lang="en-US" kern="1200" dirty="0" err="1"/>
              <a:t>amet</a:t>
            </a:r>
            <a:r>
              <a:rPr lang="en-US" kern="1200" dirty="0"/>
              <a:t>, </a:t>
            </a:r>
            <a:r>
              <a:rPr lang="en-US" kern="1200" dirty="0" err="1"/>
              <a:t>consectetuer</a:t>
            </a:r>
            <a:r>
              <a:rPr lang="en-US" kern="1200" dirty="0"/>
              <a:t> </a:t>
            </a:r>
            <a:r>
              <a:rPr lang="en-US" kern="1200" dirty="0" err="1"/>
              <a:t>adipiscing</a:t>
            </a:r>
            <a:r>
              <a:rPr lang="en-US" kern="1200" dirty="0"/>
              <a:t> </a:t>
            </a:r>
            <a:r>
              <a:rPr lang="en-US" kern="1200" dirty="0" err="1"/>
              <a:t>elit</a:t>
            </a:r>
            <a:r>
              <a:rPr lang="en-US" kern="1200" dirty="0"/>
              <a:t>, </a:t>
            </a:r>
            <a:r>
              <a:rPr lang="en-US" kern="1200" dirty="0" err="1"/>
              <a:t>sed</a:t>
            </a:r>
            <a:r>
              <a:rPr lang="en-US" kern="1200" dirty="0"/>
              <a:t> </a:t>
            </a:r>
            <a:r>
              <a:rPr lang="en-US" kern="1200" dirty="0" err="1"/>
              <a:t>diam</a:t>
            </a:r>
            <a:r>
              <a:rPr lang="en-US" kern="1200" dirty="0"/>
              <a:t> </a:t>
            </a:r>
            <a:r>
              <a:rPr lang="en-US" kern="1200" dirty="0" err="1"/>
              <a:t>nonummy</a:t>
            </a:r>
            <a:r>
              <a:rPr lang="en-US" kern="1200" dirty="0"/>
              <a:t> </a:t>
            </a:r>
            <a:r>
              <a:rPr lang="en-US" kern="1200" dirty="0" err="1"/>
              <a:t>nibh</a:t>
            </a:r>
            <a:r>
              <a:rPr lang="en-US" kern="1200" dirty="0"/>
              <a:t> </a:t>
            </a:r>
            <a:r>
              <a:rPr lang="en-US" kern="1200" dirty="0" err="1"/>
              <a:t>euismod</a:t>
            </a:r>
            <a:r>
              <a:rPr lang="en-US" kern="1200" dirty="0"/>
              <a:t> </a:t>
            </a:r>
            <a:r>
              <a:rPr lang="en-US" kern="1200" dirty="0" err="1"/>
              <a:t>tincidunt</a:t>
            </a:r>
            <a:r>
              <a:rPr lang="en-US" kern="1200" dirty="0"/>
              <a:t> </a:t>
            </a:r>
            <a:r>
              <a:rPr lang="en-US" kern="1200" dirty="0" err="1"/>
              <a:t>ut</a:t>
            </a:r>
            <a:r>
              <a:rPr lang="en-US" kern="1200" dirty="0"/>
              <a:t> </a:t>
            </a:r>
            <a:r>
              <a:rPr lang="en-US" kern="1200" dirty="0" err="1"/>
              <a:t>laoreet</a:t>
            </a:r>
            <a:r>
              <a:rPr lang="en-US" kern="1200" dirty="0"/>
              <a:t> </a:t>
            </a:r>
            <a:r>
              <a:rPr lang="en-US" kern="1200" dirty="0" err="1"/>
              <a:t>dolore</a:t>
            </a:r>
            <a:r>
              <a:rPr lang="en-US" kern="1200" dirty="0"/>
              <a:t> magna </a:t>
            </a:r>
            <a:r>
              <a:rPr lang="en-US" kern="1200" dirty="0" err="1"/>
              <a:t>aliquam</a:t>
            </a:r>
            <a:r>
              <a:rPr lang="en-US" kern="1200" dirty="0"/>
              <a:t> </a:t>
            </a:r>
            <a:r>
              <a:rPr lang="en-US" kern="1200" dirty="0" err="1"/>
              <a:t>erat</a:t>
            </a:r>
            <a:r>
              <a:rPr lang="en-US" kern="1200" dirty="0"/>
              <a:t> </a:t>
            </a:r>
            <a:r>
              <a:rPr lang="en-US" kern="1200" dirty="0" err="1"/>
              <a:t>volutpat</a:t>
            </a:r>
            <a:r>
              <a:rPr lang="en-US" kern="1200" dirty="0"/>
              <a:t>. </a:t>
            </a:r>
            <a:r>
              <a:rPr lang="en-US" kern="1200" dirty="0" err="1"/>
              <a:t>Ut</a:t>
            </a:r>
            <a:r>
              <a:rPr lang="en-US" kern="1200" dirty="0"/>
              <a:t> </a:t>
            </a:r>
            <a:r>
              <a:rPr lang="en-US" kern="1200" dirty="0" err="1"/>
              <a:t>wisi</a:t>
            </a:r>
            <a:r>
              <a:rPr lang="en-US" kern="1200" dirty="0"/>
              <a:t> </a:t>
            </a:r>
            <a:r>
              <a:rPr lang="en-US" kern="1200" dirty="0" err="1"/>
              <a:t>enim</a:t>
            </a:r>
            <a:r>
              <a:rPr lang="en-US" kern="1200" dirty="0"/>
              <a:t> ad minim </a:t>
            </a:r>
            <a:r>
              <a:rPr lang="en-US" kern="1200" dirty="0" err="1"/>
              <a:t>veniam</a:t>
            </a:r>
            <a:r>
              <a:rPr lang="en-US" kern="1200" dirty="0"/>
              <a:t>, </a:t>
            </a:r>
            <a:r>
              <a:rPr lang="en-US" kern="1200" dirty="0" err="1"/>
              <a:t>quis</a:t>
            </a:r>
            <a:r>
              <a:rPr lang="en-US" kern="1200" dirty="0"/>
              <a:t> </a:t>
            </a:r>
            <a:r>
              <a:rPr lang="en-US" kern="1200" dirty="0" err="1"/>
              <a:t>nostrud</a:t>
            </a:r>
            <a:r>
              <a:rPr lang="en-US" kern="1200" dirty="0"/>
              <a:t> </a:t>
            </a:r>
            <a:r>
              <a:rPr lang="en-US" kern="1200" dirty="0" err="1"/>
              <a:t>exerci</a:t>
            </a:r>
            <a:r>
              <a:rPr lang="en-US" kern="1200" dirty="0"/>
              <a:t> </a:t>
            </a:r>
            <a:r>
              <a:rPr lang="en-US" kern="1200" dirty="0" err="1"/>
              <a:t>tation</a:t>
            </a:r>
            <a:r>
              <a:rPr lang="en-US" kern="1200" dirty="0"/>
              <a:t> </a:t>
            </a:r>
            <a:r>
              <a:rPr lang="en-US" kern="1200" dirty="0" err="1"/>
              <a:t>ullamcorper</a:t>
            </a:r>
            <a:r>
              <a:rPr lang="en-US" kern="1200" dirty="0"/>
              <a:t> </a:t>
            </a:r>
            <a:r>
              <a:rPr lang="en-US" kern="1200" dirty="0" err="1"/>
              <a:t>suscipit</a:t>
            </a:r>
            <a:r>
              <a:rPr lang="en-US" kern="1200" dirty="0"/>
              <a:t> </a:t>
            </a:r>
            <a:r>
              <a:rPr lang="en-US" kern="1200" dirty="0" err="1"/>
              <a:t>lobortis</a:t>
            </a:r>
            <a:r>
              <a:rPr lang="en-US" kern="1200" dirty="0"/>
              <a:t> </a:t>
            </a:r>
            <a:r>
              <a:rPr lang="en-US" kern="1200" dirty="0" err="1"/>
              <a:t>nisl</a:t>
            </a:r>
            <a:r>
              <a:rPr lang="en-US" kern="1200" dirty="0"/>
              <a:t> </a:t>
            </a:r>
            <a:r>
              <a:rPr lang="en-US" kern="1200" dirty="0" err="1"/>
              <a:t>ut</a:t>
            </a:r>
            <a:r>
              <a:rPr lang="en-US" kern="1200" dirty="0"/>
              <a:t> </a:t>
            </a:r>
            <a:r>
              <a:rPr lang="en-US" kern="1200" dirty="0" err="1"/>
              <a:t>aliquip</a:t>
            </a:r>
            <a:r>
              <a:rPr lang="en-US" kern="1200" dirty="0"/>
              <a:t> ex </a:t>
            </a:r>
            <a:r>
              <a:rPr lang="en-US" kern="1200" dirty="0" err="1"/>
              <a:t>ea</a:t>
            </a:r>
            <a:r>
              <a:rPr lang="en-US" kern="1200" dirty="0"/>
              <a:t> </a:t>
            </a:r>
            <a:r>
              <a:rPr lang="en-US" kern="1200" dirty="0" err="1"/>
              <a:t>commodo</a:t>
            </a:r>
            <a:r>
              <a:rPr lang="en-US" kern="1200" dirty="0"/>
              <a:t> </a:t>
            </a:r>
            <a:r>
              <a:rPr lang="en-US" kern="1200" dirty="0" err="1"/>
              <a:t>consequat</a:t>
            </a:r>
            <a:r>
              <a:rPr lang="en-US" kern="1200" dirty="0"/>
              <a:t>. </a:t>
            </a:r>
            <a:r>
              <a:rPr lang="en-US" kern="1200" dirty="0" err="1"/>
              <a:t>Duis</a:t>
            </a:r>
            <a:r>
              <a:rPr lang="en-US" kern="1200" dirty="0"/>
              <a:t> </a:t>
            </a:r>
            <a:r>
              <a:rPr lang="en-US" kern="1200" dirty="0" err="1"/>
              <a:t>autem</a:t>
            </a:r>
            <a:r>
              <a:rPr lang="en-US" kern="1200" dirty="0"/>
              <a:t> </a:t>
            </a:r>
            <a:r>
              <a:rPr lang="en-US" kern="1200" dirty="0" err="1"/>
              <a:t>vel</a:t>
            </a:r>
            <a:r>
              <a:rPr lang="en-US" kern="1200" dirty="0"/>
              <a:t> </a:t>
            </a:r>
            <a:r>
              <a:rPr lang="en-US" kern="1200" dirty="0" err="1"/>
              <a:t>eum</a:t>
            </a:r>
            <a:r>
              <a:rPr lang="en-US" kern="1200" dirty="0"/>
              <a:t> </a:t>
            </a:r>
            <a:r>
              <a:rPr lang="en-US" kern="1200" dirty="0" err="1"/>
              <a:t>iriure</a:t>
            </a:r>
            <a:r>
              <a:rPr lang="en-US" kern="1200" dirty="0"/>
              <a:t> dolor in </a:t>
            </a:r>
            <a:r>
              <a:rPr lang="en-US" kern="1200" dirty="0" err="1"/>
              <a:t>hendrerit</a:t>
            </a:r>
            <a:r>
              <a:rPr lang="en-US" kern="1200" dirty="0"/>
              <a:t> in </a:t>
            </a:r>
            <a:r>
              <a:rPr lang="en-US" kern="1200" dirty="0" err="1"/>
              <a:t>vulputate</a:t>
            </a:r>
            <a:r>
              <a:rPr lang="en-US" kern="1200" dirty="0"/>
              <a:t> </a:t>
            </a:r>
            <a:r>
              <a:rPr lang="en-US" kern="1200" dirty="0" err="1"/>
              <a:t>velit</a:t>
            </a:r>
            <a:r>
              <a:rPr lang="en-US" kern="1200" dirty="0"/>
              <a:t> </a:t>
            </a:r>
            <a:r>
              <a:rPr lang="en-US" kern="1200" dirty="0" err="1"/>
              <a:t>esse</a:t>
            </a:r>
            <a:r>
              <a:rPr lang="en-US" kern="1200" dirty="0"/>
              <a:t> </a:t>
            </a:r>
            <a:r>
              <a:rPr lang="en-US" kern="1200" dirty="0" err="1"/>
              <a:t>molestie</a:t>
            </a:r>
            <a:r>
              <a:rPr lang="en-US" kern="1200" dirty="0"/>
              <a:t> </a:t>
            </a:r>
            <a:r>
              <a:rPr lang="en-US" kern="1200" dirty="0" err="1"/>
              <a:t>consequat</a:t>
            </a:r>
            <a:r>
              <a:rPr lang="en-US" kern="1200" dirty="0"/>
              <a:t>, </a:t>
            </a:r>
            <a:r>
              <a:rPr lang="en-US" kern="1200" dirty="0" err="1"/>
              <a:t>vel</a:t>
            </a:r>
            <a:r>
              <a:rPr lang="en-US" kern="1200" dirty="0"/>
              <a:t> </a:t>
            </a:r>
            <a:r>
              <a:rPr lang="en-US" kern="1200" dirty="0" err="1"/>
              <a:t>illum</a:t>
            </a:r>
            <a:r>
              <a:rPr lang="en-US" kern="1200" dirty="0"/>
              <a:t> </a:t>
            </a:r>
            <a:r>
              <a:rPr lang="en-US" kern="1200" dirty="0" err="1"/>
              <a:t>dolore</a:t>
            </a:r>
            <a:r>
              <a:rPr lang="en-US" kern="1200" dirty="0"/>
              <a:t> </a:t>
            </a:r>
            <a:r>
              <a:rPr lang="en-US" kern="1200" dirty="0" err="1"/>
              <a:t>eu</a:t>
            </a:r>
            <a:r>
              <a:rPr lang="en-US" kern="1200" dirty="0"/>
              <a:t> </a:t>
            </a:r>
            <a:r>
              <a:rPr lang="en-US" kern="1200" dirty="0" err="1"/>
              <a:t>feugiat</a:t>
            </a:r>
            <a:r>
              <a:rPr lang="en-US" kern="1200" dirty="0"/>
              <a:t> </a:t>
            </a:r>
            <a:r>
              <a:rPr lang="en-US" kern="1200" dirty="0" err="1"/>
              <a:t>nulla</a:t>
            </a:r>
            <a:r>
              <a:rPr lang="en-US" kern="1200" dirty="0"/>
              <a:t> </a:t>
            </a:r>
            <a:r>
              <a:rPr lang="en-US" kern="1200" dirty="0" err="1"/>
              <a:t>facilisis</a:t>
            </a:r>
            <a:r>
              <a:rPr lang="en-US" kern="1200" dirty="0"/>
              <a:t> at </a:t>
            </a:r>
            <a:r>
              <a:rPr lang="en-US" kern="1200" dirty="0" err="1"/>
              <a:t>vero</a:t>
            </a:r>
            <a:r>
              <a:rPr lang="en-US" kern="1200" dirty="0"/>
              <a:t> </a:t>
            </a:r>
            <a:r>
              <a:rPr lang="en-US" kern="1200" dirty="0" err="1"/>
              <a:t>eros</a:t>
            </a:r>
            <a:r>
              <a:rPr lang="en-US" kern="1200" dirty="0"/>
              <a:t> et </a:t>
            </a:r>
            <a:r>
              <a:rPr lang="en-US" kern="1200" dirty="0" err="1"/>
              <a:t>accumsan</a:t>
            </a:r>
            <a:r>
              <a:rPr lang="en-US" kern="1200" dirty="0"/>
              <a:t> et </a:t>
            </a:r>
            <a:r>
              <a:rPr lang="en-US" kern="1200" dirty="0" err="1"/>
              <a:t>iusto</a:t>
            </a:r>
            <a:r>
              <a:rPr lang="en-US" kern="1200" dirty="0"/>
              <a:t> </a:t>
            </a:r>
            <a:r>
              <a:rPr lang="en-US" kern="1200" dirty="0" err="1"/>
              <a:t>odio</a:t>
            </a:r>
            <a:r>
              <a:rPr lang="en-US" kern="1200" dirty="0"/>
              <a:t> </a:t>
            </a:r>
            <a:r>
              <a:rPr lang="en-US" kern="1200" dirty="0" err="1"/>
              <a:t>dignissim</a:t>
            </a:r>
            <a:r>
              <a:rPr lang="en-US" kern="1200" dirty="0"/>
              <a:t> qui </a:t>
            </a:r>
            <a:r>
              <a:rPr lang="en-US" kern="1200" dirty="0" err="1"/>
              <a:t>blandit</a:t>
            </a:r>
            <a:r>
              <a:rPr lang="en-US" kern="1200" dirty="0"/>
              <a:t> </a:t>
            </a:r>
            <a:r>
              <a:rPr lang="en-US" kern="1200" dirty="0" err="1"/>
              <a:t>praesent</a:t>
            </a:r>
            <a:r>
              <a:rPr lang="en-US" kern="1200" dirty="0"/>
              <a:t> </a:t>
            </a:r>
            <a:r>
              <a:rPr lang="en-US" kern="1200" dirty="0" err="1"/>
              <a:t>luptatum</a:t>
            </a:r>
            <a:r>
              <a:rPr lang="en-US" kern="1200" dirty="0"/>
              <a:t> </a:t>
            </a:r>
            <a:r>
              <a:rPr lang="en-US" kern="1200" dirty="0" err="1"/>
              <a:t>zzril</a:t>
            </a:r>
            <a:r>
              <a:rPr lang="en-US" kern="1200" dirty="0"/>
              <a:t> </a:t>
            </a:r>
            <a:r>
              <a:rPr lang="en-US" kern="1200" dirty="0" err="1"/>
              <a:t>delenit</a:t>
            </a:r>
            <a:r>
              <a:rPr lang="en-US" kern="1200" dirty="0"/>
              <a:t> </a:t>
            </a:r>
            <a:r>
              <a:rPr lang="en-US" kern="1200" dirty="0" err="1"/>
              <a:t>augue</a:t>
            </a:r>
            <a:r>
              <a:rPr lang="en-US" kern="1200" dirty="0"/>
              <a:t> </a:t>
            </a:r>
            <a:r>
              <a:rPr lang="en-US" kern="1200" dirty="0" err="1"/>
              <a:t>duis</a:t>
            </a:r>
            <a:r>
              <a:rPr lang="en-US" kern="1200" dirty="0"/>
              <a:t>.</a:t>
            </a:r>
          </a:p>
        </p:txBody>
      </p:sp>
      <p:pic>
        <p:nvPicPr>
          <p:cNvPr id="9" name="pasted-image.pdf" descr="pasted-image.pdf"/>
          <p:cNvPicPr>
            <a:picLocks noChangeAspect="1"/>
          </p:cNvPicPr>
          <p:nvPr userDrawn="1"/>
        </p:nvPicPr>
        <p:blipFill>
          <a:blip r:embed="rId2">
            <a:extLst/>
          </a:blip>
          <a:stretch>
            <a:fillRect/>
          </a:stretch>
        </p:blipFill>
        <p:spPr>
          <a:xfrm>
            <a:off x="703580" y="1315719"/>
            <a:ext cx="248047" cy="248048"/>
          </a:xfrm>
          <a:prstGeom prst="rect">
            <a:avLst/>
          </a:prstGeom>
          <a:ln w="12700">
            <a:miter lim="400000"/>
          </a:ln>
        </p:spPr>
      </p:pic>
      <p:pic>
        <p:nvPicPr>
          <p:cNvPr id="13" name="pasted-image.pdf" descr="pasted-image.pdf"/>
          <p:cNvPicPr>
            <a:picLocks noChangeAspect="1"/>
          </p:cNvPicPr>
          <p:nvPr userDrawn="1"/>
        </p:nvPicPr>
        <p:blipFill>
          <a:blip r:embed="rId2">
            <a:extLst/>
          </a:blip>
          <a:stretch>
            <a:fillRect/>
          </a:stretch>
        </p:blipFill>
        <p:spPr>
          <a:xfrm rot="10800000">
            <a:off x="7028180" y="5151120"/>
            <a:ext cx="248048" cy="248047"/>
          </a:xfrm>
          <a:prstGeom prst="rect">
            <a:avLst/>
          </a:prstGeom>
          <a:ln w="12700">
            <a:miter lim="400000"/>
          </a:ln>
        </p:spPr>
      </p:pic>
      <p:sp>
        <p:nvSpPr>
          <p:cNvPr id="26" name="Picture Placeholder 5"/>
          <p:cNvSpPr>
            <a:spLocks noGrp="1"/>
          </p:cNvSpPr>
          <p:nvPr userDrawn="1"/>
        </p:nvSpPr>
        <p:spPr>
          <a:xfrm>
            <a:off x="-15607" y="-643262"/>
            <a:ext cx="12223214" cy="8144524"/>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endParaRPr lang="en-US"/>
          </a:p>
        </p:txBody>
      </p:sp>
      <p:sp>
        <p:nvSpPr>
          <p:cNvPr id="27" name="TextBox 26"/>
          <p:cNvSpPr txBox="1"/>
          <p:nvPr userDrawn="1"/>
        </p:nvSpPr>
        <p:spPr>
          <a:xfrm>
            <a:off x="-990600" y="1718733"/>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chemeClr val="accent1"/>
              </a:solidFill>
              <a:effectLst/>
              <a:uFillTx/>
              <a:latin typeface="+mj-lt"/>
              <a:ea typeface="+mj-ea"/>
              <a:cs typeface="+mj-cs"/>
              <a:sym typeface="Calibri"/>
            </a:endParaRPr>
          </a:p>
        </p:txBody>
      </p:sp>
      <p:sp>
        <p:nvSpPr>
          <p:cNvPr id="3" name="Picture Placeholder 2"/>
          <p:cNvSpPr>
            <a:spLocks noGrp="1"/>
          </p:cNvSpPr>
          <p:nvPr>
            <p:ph type="pic" sz="quarter" idx="14" hasCustomPrompt="1"/>
          </p:nvPr>
        </p:nvSpPr>
        <p:spPr>
          <a:xfrm>
            <a:off x="950873" y="1563767"/>
            <a:ext cx="3327400" cy="2212975"/>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Pct val="100000"/>
              <a:buFont typeface="Arial"/>
              <a:buChar char="•"/>
              <a:tabLst/>
              <a:defRPr/>
            </a:lvl1pPr>
          </a:lstStyle>
          <a:p>
            <a:r>
              <a:rPr lang="en-US" dirty="0"/>
              <a:t>Drag photo or click icon to add picture</a:t>
            </a:r>
          </a:p>
          <a:p>
            <a:endParaRPr lang="en-US" dirty="0"/>
          </a:p>
        </p:txBody>
      </p:sp>
      <p:sp>
        <p:nvSpPr>
          <p:cNvPr id="28" name="Picture Placeholder 2"/>
          <p:cNvSpPr>
            <a:spLocks noGrp="1"/>
          </p:cNvSpPr>
          <p:nvPr>
            <p:ph type="pic" sz="quarter" idx="15" hasCustomPrompt="1"/>
          </p:nvPr>
        </p:nvSpPr>
        <p:spPr>
          <a:xfrm>
            <a:off x="4429272" y="1757600"/>
            <a:ext cx="2251169" cy="1493600"/>
          </a:xfrm>
          <a:prstGeom prst="rect">
            <a:avLst/>
          </a:prstGeom>
        </p:spPr>
        <p:txBody>
          <a:bodyPr/>
          <a:lstStyle/>
          <a:p>
            <a:r>
              <a:rPr lang="en-US" dirty="0"/>
              <a:t>Drag photo or click icon to add picture</a:t>
            </a:r>
          </a:p>
        </p:txBody>
      </p:sp>
      <p:sp>
        <p:nvSpPr>
          <p:cNvPr id="29" name="Picture Placeholder 2"/>
          <p:cNvSpPr>
            <a:spLocks noGrp="1"/>
          </p:cNvSpPr>
          <p:nvPr>
            <p:ph type="pic" sz="quarter" idx="16" hasCustomPrompt="1"/>
          </p:nvPr>
        </p:nvSpPr>
        <p:spPr>
          <a:xfrm>
            <a:off x="580032" y="3932118"/>
            <a:ext cx="3698241" cy="1467050"/>
          </a:xfrm>
          <a:prstGeom prst="rect">
            <a:avLst/>
          </a:prstGeom>
        </p:spPr>
        <p:txBody>
          <a:bodyPr/>
          <a:lstStyle/>
          <a:p>
            <a:r>
              <a:rPr lang="en-US" dirty="0"/>
              <a:t>Drag photo or click icon to add picture</a:t>
            </a:r>
          </a:p>
        </p:txBody>
      </p:sp>
      <p:sp>
        <p:nvSpPr>
          <p:cNvPr id="30" name="Picture Placeholder 2"/>
          <p:cNvSpPr>
            <a:spLocks noGrp="1"/>
          </p:cNvSpPr>
          <p:nvPr>
            <p:ph type="pic" sz="quarter" idx="17" hasCustomPrompt="1"/>
          </p:nvPr>
        </p:nvSpPr>
        <p:spPr>
          <a:xfrm>
            <a:off x="4429272" y="3413483"/>
            <a:ext cx="2530328" cy="1737638"/>
          </a:xfrm>
          <a:prstGeom prst="rect">
            <a:avLst/>
          </a:prstGeom>
        </p:spPr>
        <p:txBody>
          <a:bodyPr/>
          <a:lstStyle/>
          <a:p>
            <a:r>
              <a:rPr lang="en-US" dirty="0"/>
              <a:t>Drag photo or click icon to add picture</a:t>
            </a:r>
          </a:p>
        </p:txBody>
      </p:sp>
      <p:grpSp>
        <p:nvGrpSpPr>
          <p:cNvPr id="17" name="Group 16">
            <a:extLst>
              <a:ext uri="{FF2B5EF4-FFF2-40B4-BE49-F238E27FC236}">
                <a16:creationId xmlns:a16="http://schemas.microsoft.com/office/drawing/2014/main" id="{EC319A15-3777-AF46-9A55-8768D5223B9B}"/>
              </a:ext>
            </a:extLst>
          </p:cNvPr>
          <p:cNvGrpSpPr/>
          <p:nvPr userDrawn="1"/>
        </p:nvGrpSpPr>
        <p:grpSpPr>
          <a:xfrm>
            <a:off x="5875461" y="6292350"/>
            <a:ext cx="7756220" cy="419351"/>
            <a:chOff x="5734148" y="-45661"/>
            <a:chExt cx="7756220" cy="419351"/>
          </a:xfrm>
        </p:grpSpPr>
        <p:sp>
          <p:nvSpPr>
            <p:cNvPr id="19" name="Title 1">
              <a:extLst>
                <a:ext uri="{FF2B5EF4-FFF2-40B4-BE49-F238E27FC236}">
                  <a16:creationId xmlns:a16="http://schemas.microsoft.com/office/drawing/2014/main" id="{797D0121-A4BB-814B-AA10-145DD6D7D36C}"/>
                </a:ext>
              </a:extLst>
            </p:cNvPr>
            <p:cNvSpPr/>
            <p:nvPr/>
          </p:nvSpPr>
          <p:spPr>
            <a:xfrm>
              <a:off x="10345042" y="-45660"/>
              <a:ext cx="3145326"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nSpc>
                  <a:spcPct val="90000"/>
                </a:lnSpc>
                <a:defRPr sz="1400" spc="200">
                  <a:solidFill>
                    <a:schemeClr val="accent3"/>
                  </a:solidFill>
                  <a:latin typeface="Acherus Grotesque"/>
                  <a:ea typeface="Acherus Grotesque"/>
                  <a:cs typeface="Acherus Grotesque"/>
                  <a:sym typeface="Acherus Grotesque"/>
                </a:defRPr>
              </a:pPr>
              <a:r>
                <a:rPr lang="en-US" sz="1200" dirty="0">
                  <a:solidFill>
                    <a:schemeClr val="accent1"/>
                  </a:solidFill>
                </a:rPr>
                <a:t>SECTION TITLE</a:t>
              </a:r>
              <a:endParaRPr sz="1200" dirty="0">
                <a:solidFill>
                  <a:schemeClr val="accent1"/>
                </a:solidFill>
              </a:endParaRPr>
            </a:p>
          </p:txBody>
        </p:sp>
        <p:sp>
          <p:nvSpPr>
            <p:cNvPr id="20" name="Title 1">
              <a:extLst>
                <a:ext uri="{FF2B5EF4-FFF2-40B4-BE49-F238E27FC236}">
                  <a16:creationId xmlns:a16="http://schemas.microsoft.com/office/drawing/2014/main" id="{90D148A5-4E3E-E749-A6AA-CA9862848B00}"/>
                </a:ext>
              </a:extLst>
            </p:cNvPr>
            <p:cNvSpPr/>
            <p:nvPr/>
          </p:nvSpPr>
          <p:spPr>
            <a:xfrm>
              <a:off x="5734148" y="-45661"/>
              <a:ext cx="4349637"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gn="r">
                <a:lnSpc>
                  <a:spcPct val="90000"/>
                </a:lnSpc>
                <a:defRPr sz="1400" spc="200">
                  <a:solidFill>
                    <a:schemeClr val="accent3"/>
                  </a:solidFill>
                  <a:latin typeface="Acherus Grotesque"/>
                  <a:ea typeface="Acherus Grotesque"/>
                  <a:cs typeface="Acherus Grotesque"/>
                  <a:sym typeface="Acherus Grotesque"/>
                </a:defRPr>
              </a:pPr>
              <a:r>
                <a:rPr lang="en-US" sz="1200" dirty="0">
                  <a:solidFill>
                    <a:schemeClr val="accent3"/>
                  </a:solidFill>
                </a:rPr>
                <a:t>01</a:t>
              </a:r>
              <a:endParaRPr dirty="0">
                <a:solidFill>
                  <a:schemeClr val="accent1"/>
                </a:solidFill>
              </a:endParaRPr>
            </a:p>
          </p:txBody>
        </p:sp>
        <p:sp>
          <p:nvSpPr>
            <p:cNvPr id="21" name="Title 1">
              <a:extLst>
                <a:ext uri="{FF2B5EF4-FFF2-40B4-BE49-F238E27FC236}">
                  <a16:creationId xmlns:a16="http://schemas.microsoft.com/office/drawing/2014/main" id="{7F41C2C5-37FA-D540-8521-DBD52E0D33D5}"/>
                </a:ext>
              </a:extLst>
            </p:cNvPr>
            <p:cNvSpPr/>
            <p:nvPr/>
          </p:nvSpPr>
          <p:spPr>
            <a:xfrm>
              <a:off x="10048160" y="-41527"/>
              <a:ext cx="249382"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gn="r">
                <a:lnSpc>
                  <a:spcPct val="90000"/>
                </a:lnSpc>
                <a:defRPr sz="1400" spc="200">
                  <a:solidFill>
                    <a:schemeClr val="accent3"/>
                  </a:solidFill>
                  <a:latin typeface="Acherus Grotesque"/>
                  <a:ea typeface="Acherus Grotesque"/>
                  <a:cs typeface="Acherus Grotesque"/>
                  <a:sym typeface="Acherus Grotesque"/>
                </a:defRPr>
              </a:pPr>
              <a:r>
                <a:rPr lang="en-US" sz="1200" dirty="0">
                  <a:solidFill>
                    <a:schemeClr val="accent1"/>
                  </a:solidFill>
                </a:rPr>
                <a:t>/</a:t>
              </a:r>
              <a:endParaRPr sz="1200" dirty="0">
                <a:solidFill>
                  <a:schemeClr val="accent1"/>
                </a:solidFill>
              </a:endParaRPr>
            </a:p>
          </p:txBody>
        </p:sp>
      </p:grpSp>
    </p:spTree>
    <p:extLst>
      <p:ext uri="{BB962C8B-B14F-4D97-AF65-F5344CB8AC3E}">
        <p14:creationId xmlns:p14="http://schemas.microsoft.com/office/powerpoint/2010/main" val="1850197114"/>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hueOff val="-15428571"/>
            <a:satOff val="-30434"/>
            <a:lumOff val="9019"/>
          </a:schemeClr>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2" r:id="rId1"/>
    <p:sldLayoutId id="2147483665" r:id="rId2"/>
    <p:sldLayoutId id="2147483663" r:id="rId3"/>
    <p:sldLayoutId id="2147483664" r:id="rId4"/>
    <p:sldLayoutId id="2147483654" r:id="rId5"/>
    <p:sldLayoutId id="2147483655" r:id="rId6"/>
    <p:sldLayoutId id="2147483669" r:id="rId7"/>
    <p:sldLayoutId id="2147483670" r:id="rId8"/>
    <p:sldLayoutId id="2147483666" r:id="rId9"/>
    <p:sldLayoutId id="2147483671" r:id="rId10"/>
    <p:sldLayoutId id="2147483668" r:id="rId11"/>
    <p:sldLayoutId id="2147483672" r:id="rId12"/>
    <p:sldLayoutId id="2147483662" r:id="rId13"/>
    <p:sldLayoutId id="2147483674" r:id="rId14"/>
    <p:sldLayoutId id="2147483676" r:id="rId15"/>
    <p:sldLayoutId id="2147483673" r:id="rId16"/>
    <p:sldLayoutId id="2147483675" r:id="rId17"/>
  </p:sldLayoutIdLst>
  <p:transition spd="med"/>
  <p:hf hdr="0" ftr="0"/>
  <p:txStyles>
    <p:titleStyle>
      <a:lvl1pPr marL="0" marR="0" indent="0" algn="l" defTabSz="914400" rtl="0" latinLnBrk="0">
        <a:lnSpc>
          <a:spcPct val="90000"/>
        </a:lnSpc>
        <a:spcBef>
          <a:spcPts val="0"/>
        </a:spcBef>
        <a:spcAft>
          <a:spcPts val="0"/>
        </a:spcAft>
        <a:buClrTx/>
        <a:buSzTx/>
        <a:buFontTx/>
        <a:buNone/>
        <a:tabLst/>
        <a:defRPr sz="3500" b="0" i="0" u="none" strike="noStrike" cap="none" spc="200" baseline="0">
          <a:ln>
            <a:noFill/>
          </a:ln>
          <a:solidFill>
            <a:schemeClr val="bg2"/>
          </a:solidFill>
          <a:uFillTx/>
          <a:latin typeface="Acherus Grotesque"/>
          <a:ea typeface="Acherus Grotesque"/>
          <a:cs typeface="Acherus Grotesque"/>
          <a:sym typeface="Acherus Grotesque"/>
        </a:defRPr>
      </a:lvl1pPr>
      <a:lvl2pPr marL="0" marR="0" indent="0" algn="l" defTabSz="914400" rtl="0" latinLnBrk="0">
        <a:lnSpc>
          <a:spcPct val="90000"/>
        </a:lnSpc>
        <a:spcBef>
          <a:spcPts val="0"/>
        </a:spcBef>
        <a:spcAft>
          <a:spcPts val="0"/>
        </a:spcAft>
        <a:buClrTx/>
        <a:buSzTx/>
        <a:buFontTx/>
        <a:buNone/>
        <a:tabLst/>
        <a:defRPr sz="3500" b="0" i="0" u="none" strike="noStrike" cap="none" spc="200" baseline="0">
          <a:ln>
            <a:noFill/>
          </a:ln>
          <a:solidFill>
            <a:schemeClr val="accent1"/>
          </a:solidFill>
          <a:uFillTx/>
          <a:latin typeface="Acherus Grotesque"/>
          <a:ea typeface="Acherus Grotesque"/>
          <a:cs typeface="Acherus Grotesque"/>
          <a:sym typeface="Acherus Grotesque"/>
        </a:defRPr>
      </a:lvl2pPr>
      <a:lvl3pPr marL="0" marR="0" indent="0" algn="l" defTabSz="914400" rtl="0" latinLnBrk="0">
        <a:lnSpc>
          <a:spcPct val="90000"/>
        </a:lnSpc>
        <a:spcBef>
          <a:spcPts val="0"/>
        </a:spcBef>
        <a:spcAft>
          <a:spcPts val="0"/>
        </a:spcAft>
        <a:buClrTx/>
        <a:buSzTx/>
        <a:buFontTx/>
        <a:buNone/>
        <a:tabLst/>
        <a:defRPr sz="3500" b="0" i="0" u="none" strike="noStrike" cap="none" spc="200" baseline="0">
          <a:ln>
            <a:noFill/>
          </a:ln>
          <a:solidFill>
            <a:schemeClr val="accent1"/>
          </a:solidFill>
          <a:uFillTx/>
          <a:latin typeface="Acherus Grotesque"/>
          <a:ea typeface="Acherus Grotesque"/>
          <a:cs typeface="Acherus Grotesque"/>
          <a:sym typeface="Acherus Grotesque"/>
        </a:defRPr>
      </a:lvl3pPr>
      <a:lvl4pPr marL="0" marR="0" indent="0" algn="l" defTabSz="914400" rtl="0" latinLnBrk="0">
        <a:lnSpc>
          <a:spcPct val="90000"/>
        </a:lnSpc>
        <a:spcBef>
          <a:spcPts val="0"/>
        </a:spcBef>
        <a:spcAft>
          <a:spcPts val="0"/>
        </a:spcAft>
        <a:buClrTx/>
        <a:buSzTx/>
        <a:buFontTx/>
        <a:buNone/>
        <a:tabLst/>
        <a:defRPr sz="3500" b="0" i="0" u="none" strike="noStrike" cap="none" spc="200" baseline="0">
          <a:ln>
            <a:noFill/>
          </a:ln>
          <a:solidFill>
            <a:schemeClr val="accent1"/>
          </a:solidFill>
          <a:uFillTx/>
          <a:latin typeface="Acherus Grotesque"/>
          <a:ea typeface="Acherus Grotesque"/>
          <a:cs typeface="Acherus Grotesque"/>
          <a:sym typeface="Acherus Grotesque"/>
        </a:defRPr>
      </a:lvl4pPr>
      <a:lvl5pPr marL="0" marR="0" indent="0" algn="l" defTabSz="914400" rtl="0" latinLnBrk="0">
        <a:lnSpc>
          <a:spcPct val="90000"/>
        </a:lnSpc>
        <a:spcBef>
          <a:spcPts val="0"/>
        </a:spcBef>
        <a:spcAft>
          <a:spcPts val="0"/>
        </a:spcAft>
        <a:buClrTx/>
        <a:buSzTx/>
        <a:buFontTx/>
        <a:buNone/>
        <a:tabLst/>
        <a:defRPr sz="3500" b="0" i="0" u="none" strike="noStrike" cap="none" spc="200" baseline="0">
          <a:ln>
            <a:noFill/>
          </a:ln>
          <a:solidFill>
            <a:schemeClr val="accent1"/>
          </a:solidFill>
          <a:uFillTx/>
          <a:latin typeface="Acherus Grotesque"/>
          <a:ea typeface="Acherus Grotesque"/>
          <a:cs typeface="Acherus Grotesque"/>
          <a:sym typeface="Acherus Grotesque"/>
        </a:defRPr>
      </a:lvl5pPr>
      <a:lvl6pPr marL="0" marR="0" indent="0" algn="l" defTabSz="914400" rtl="0" latinLnBrk="0">
        <a:lnSpc>
          <a:spcPct val="90000"/>
        </a:lnSpc>
        <a:spcBef>
          <a:spcPts val="0"/>
        </a:spcBef>
        <a:spcAft>
          <a:spcPts val="0"/>
        </a:spcAft>
        <a:buClrTx/>
        <a:buSzTx/>
        <a:buFontTx/>
        <a:buNone/>
        <a:tabLst/>
        <a:defRPr sz="3500" b="0" i="0" u="none" strike="noStrike" cap="none" spc="200" baseline="0">
          <a:ln>
            <a:noFill/>
          </a:ln>
          <a:solidFill>
            <a:schemeClr val="accent1"/>
          </a:solidFill>
          <a:uFillTx/>
          <a:latin typeface="Acherus Grotesque"/>
          <a:ea typeface="Acherus Grotesque"/>
          <a:cs typeface="Acherus Grotesque"/>
          <a:sym typeface="Acherus Grotesque"/>
        </a:defRPr>
      </a:lvl6pPr>
      <a:lvl7pPr marL="0" marR="0" indent="0" algn="l" defTabSz="914400" rtl="0" latinLnBrk="0">
        <a:lnSpc>
          <a:spcPct val="90000"/>
        </a:lnSpc>
        <a:spcBef>
          <a:spcPts val="0"/>
        </a:spcBef>
        <a:spcAft>
          <a:spcPts val="0"/>
        </a:spcAft>
        <a:buClrTx/>
        <a:buSzTx/>
        <a:buFontTx/>
        <a:buNone/>
        <a:tabLst/>
        <a:defRPr sz="3500" b="0" i="0" u="none" strike="noStrike" cap="none" spc="200" baseline="0">
          <a:ln>
            <a:noFill/>
          </a:ln>
          <a:solidFill>
            <a:schemeClr val="accent1"/>
          </a:solidFill>
          <a:uFillTx/>
          <a:latin typeface="Acherus Grotesque"/>
          <a:ea typeface="Acherus Grotesque"/>
          <a:cs typeface="Acherus Grotesque"/>
          <a:sym typeface="Acherus Grotesque"/>
        </a:defRPr>
      </a:lvl7pPr>
      <a:lvl8pPr marL="0" marR="0" indent="0" algn="l" defTabSz="914400" rtl="0" latinLnBrk="0">
        <a:lnSpc>
          <a:spcPct val="90000"/>
        </a:lnSpc>
        <a:spcBef>
          <a:spcPts val="0"/>
        </a:spcBef>
        <a:spcAft>
          <a:spcPts val="0"/>
        </a:spcAft>
        <a:buClrTx/>
        <a:buSzTx/>
        <a:buFontTx/>
        <a:buNone/>
        <a:tabLst/>
        <a:defRPr sz="3500" b="0" i="0" u="none" strike="noStrike" cap="none" spc="200" baseline="0">
          <a:ln>
            <a:noFill/>
          </a:ln>
          <a:solidFill>
            <a:schemeClr val="accent1"/>
          </a:solidFill>
          <a:uFillTx/>
          <a:latin typeface="Acherus Grotesque"/>
          <a:ea typeface="Acherus Grotesque"/>
          <a:cs typeface="Acherus Grotesque"/>
          <a:sym typeface="Acherus Grotesque"/>
        </a:defRPr>
      </a:lvl8pPr>
      <a:lvl9pPr marL="0" marR="0" indent="0" algn="l" defTabSz="914400" rtl="0" latinLnBrk="0">
        <a:lnSpc>
          <a:spcPct val="90000"/>
        </a:lnSpc>
        <a:spcBef>
          <a:spcPts val="0"/>
        </a:spcBef>
        <a:spcAft>
          <a:spcPts val="0"/>
        </a:spcAft>
        <a:buClrTx/>
        <a:buSzTx/>
        <a:buFontTx/>
        <a:buNone/>
        <a:tabLst/>
        <a:defRPr sz="3500" b="0" i="0" u="none" strike="noStrike" cap="none" spc="200" baseline="0">
          <a:ln>
            <a:noFill/>
          </a:ln>
          <a:solidFill>
            <a:schemeClr val="accent1"/>
          </a:solidFill>
          <a:uFillTx/>
          <a:latin typeface="Acherus Grotesque"/>
          <a:ea typeface="Acherus Grotesque"/>
          <a:cs typeface="Acherus Grotesque"/>
          <a:sym typeface="Acherus Grotesque"/>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chemeClr val="accent1"/>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chemeClr val="accent1"/>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chemeClr val="accent1"/>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chemeClr val="accent1"/>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chemeClr val="accent1"/>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chemeClr val="accent1"/>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chemeClr val="accent1"/>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chemeClr val="accent1"/>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chemeClr val="accent1"/>
          </a:solidFill>
          <a:uFillTx/>
          <a:latin typeface="+mj-lt"/>
          <a:ea typeface="+mj-ea"/>
          <a:cs typeface="+mj-cs"/>
          <a:sym typeface="Calibri"/>
        </a:defRPr>
      </a:lvl9pPr>
    </p:bodyStyle>
    <p:otherStyle>
      <a:lvl1pPr marL="0" marR="0" indent="0" algn="l"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1pPr>
      <a:lvl2pPr marL="0" marR="0" indent="457200" algn="l"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2pPr>
      <a:lvl3pPr marL="0" marR="0" indent="914400" algn="l"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3pPr>
      <a:lvl4pPr marL="0" marR="0" indent="1371600" algn="l"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4pPr>
      <a:lvl5pPr marL="0" marR="0" indent="1828800" algn="l"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5pPr>
      <a:lvl6pPr marL="0" marR="0" indent="2286000" algn="l"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6pPr>
      <a:lvl7pPr marL="0" marR="0" indent="2743200" algn="l"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7pPr>
      <a:lvl8pPr marL="0" marR="0" indent="3200400" algn="l"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8pPr>
      <a:lvl9pPr marL="0" marR="0" indent="3657600" algn="l"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jpeg"/><Relationship Id="rId2" Type="http://schemas.openxmlformats.org/officeDocument/2006/relationships/image" Target="../media/image3.tiff"/><Relationship Id="rId1" Type="http://schemas.openxmlformats.org/officeDocument/2006/relationships/slideLayout" Target="../slideLayouts/slideLayout1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2.emf"/></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2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png"/><Relationship Id="rId1" Type="http://schemas.openxmlformats.org/officeDocument/2006/relationships/slideLayout" Target="../slideLayouts/slideLayout13.xml"/><Relationship Id="rId5" Type="http://schemas.openxmlformats.org/officeDocument/2006/relationships/image" Target="../media/image24.jpeg"/><Relationship Id="rId4" Type="http://schemas.openxmlformats.org/officeDocument/2006/relationships/image" Target="../media/image2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8.emf"/></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image" Target="../media/image26.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chart" Target="../charts/chart1.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chart" Target="../charts/chart2.xml"/></Relationships>
</file>

<file path=ppt/slides/_rels/slide3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chart" Target="../charts/chart4.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chart" Target="../charts/chart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35.jpg"/></Relationships>
</file>

<file path=ppt/slides/_rels/slide43.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2.pn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chart" Target="../charts/chart13.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6.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Layout" Target="../slideLayouts/slideLayout13.xml"/><Relationship Id="rId4" Type="http://schemas.openxmlformats.org/officeDocument/2006/relationships/image" Target="../media/image11.emf"/></Relationships>
</file>

<file path=ppt/slides/_rels/slide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4.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jpeg"/><Relationship Id="rId1" Type="http://schemas.openxmlformats.org/officeDocument/2006/relationships/slideLayout" Target="../slideLayouts/slideLayout13.xml"/><Relationship Id="rId4" Type="http://schemas.openxmlformats.org/officeDocument/2006/relationships/chart" Target="../charts/chart14.xml"/></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CF1355-0AB8-AF4E-A303-4382EEE489C1}"/>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7283116" y="0"/>
            <a:ext cx="4908884" cy="6868452"/>
          </a:xfrm>
          <a:prstGeom prst="rect">
            <a:avLst/>
          </a:prstGeom>
        </p:spPr>
      </p:pic>
      <p:sp>
        <p:nvSpPr>
          <p:cNvPr id="4" name="TextBox 3">
            <a:extLst>
              <a:ext uri="{FF2B5EF4-FFF2-40B4-BE49-F238E27FC236}">
                <a16:creationId xmlns:a16="http://schemas.microsoft.com/office/drawing/2014/main" id="{A43DEE1E-4772-0349-95CF-22D0E08F5F9A}"/>
              </a:ext>
            </a:extLst>
          </p:cNvPr>
          <p:cNvSpPr txBox="1"/>
          <p:nvPr/>
        </p:nvSpPr>
        <p:spPr>
          <a:xfrm>
            <a:off x="727596" y="616643"/>
            <a:ext cx="10352868" cy="5355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859536" hangingPunct="1">
              <a:lnSpc>
                <a:spcPct val="90000"/>
              </a:lnSpc>
            </a:pPr>
            <a:r>
              <a:rPr lang="en-US" sz="3200" spc="188" dirty="0">
                <a:solidFill>
                  <a:srgbClr val="585C5E"/>
                </a:solidFill>
                <a:latin typeface="Acherus Grotesque"/>
                <a:ea typeface="Acherus Grotesque"/>
                <a:cs typeface="Acherus Grotesque"/>
              </a:rPr>
              <a:t>VT BRAND TEMPLATE 2.0 </a:t>
            </a:r>
          </a:p>
        </p:txBody>
      </p:sp>
      <p:pic>
        <p:nvPicPr>
          <p:cNvPr id="5" name="pasted-image.pdf" descr="pasted-image.pdf"/>
          <p:cNvPicPr>
            <a:picLocks noChangeAspect="1"/>
          </p:cNvPicPr>
          <p:nvPr/>
        </p:nvPicPr>
        <p:blipFill>
          <a:blip r:embed="rId3">
            <a:extLst/>
          </a:blip>
          <a:stretch>
            <a:fillRect/>
          </a:stretch>
        </p:blipFill>
        <p:spPr>
          <a:xfrm>
            <a:off x="579322" y="513599"/>
            <a:ext cx="149344" cy="149344"/>
          </a:xfrm>
          <a:prstGeom prst="rect">
            <a:avLst/>
          </a:prstGeom>
          <a:ln w="12700">
            <a:miter lim="400000"/>
          </a:ln>
        </p:spPr>
      </p:pic>
      <p:sp>
        <p:nvSpPr>
          <p:cNvPr id="6" name="TextBox 5"/>
          <p:cNvSpPr/>
          <p:nvPr/>
        </p:nvSpPr>
        <p:spPr>
          <a:xfrm>
            <a:off x="727597" y="1305686"/>
            <a:ext cx="5179428" cy="900246"/>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400" spc="200">
                <a:latin typeface="Acherus Grotesque"/>
                <a:ea typeface="Acherus Grotesque"/>
                <a:cs typeface="Acherus Grotesque"/>
                <a:sym typeface="Acherus Grotesque"/>
              </a:defRPr>
            </a:lvl1pPr>
          </a:lstStyle>
          <a:p>
            <a:pPr>
              <a:lnSpc>
                <a:spcPts val="2100"/>
              </a:lnSpc>
            </a:pPr>
            <a:r>
              <a:rPr lang="en-US" sz="1100" dirty="0"/>
              <a:t>A NEW MODULAR POWERPOINT TEMPLATE WITH</a:t>
            </a:r>
          </a:p>
          <a:p>
            <a:pPr>
              <a:lnSpc>
                <a:spcPts val="2100"/>
              </a:lnSpc>
            </a:pPr>
            <a:r>
              <a:rPr lang="en-US" sz="1100" dirty="0"/>
              <a:t>PRE-DESIGNED BRAND-COMPLIANT SLIDES TO MAKE LIFE EASIER, AND YOUR PRESENTATIONS STRONGER.</a:t>
            </a:r>
            <a:endParaRPr sz="1100" dirty="0"/>
          </a:p>
        </p:txBody>
      </p:sp>
      <p:sp>
        <p:nvSpPr>
          <p:cNvPr id="7" name="TextBox 5"/>
          <p:cNvSpPr/>
          <p:nvPr/>
        </p:nvSpPr>
        <p:spPr>
          <a:xfrm>
            <a:off x="727596" y="2474996"/>
            <a:ext cx="6152827" cy="36163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400" spc="200">
                <a:latin typeface="Acherus Grotesque"/>
                <a:ea typeface="Acherus Grotesque"/>
                <a:cs typeface="Acherus Grotesque"/>
                <a:sym typeface="Acherus Grotesque"/>
              </a:defRPr>
            </a:lvl1pPr>
          </a:lstStyle>
          <a:p>
            <a:pPr>
              <a:lnSpc>
                <a:spcPts val="2100"/>
              </a:lnSpc>
            </a:pPr>
            <a:r>
              <a:rPr lang="en-US" cap="all" dirty="0"/>
              <a:t>Step 1. Choose your slide style:</a:t>
            </a:r>
            <a:endParaRPr cap="all" dirty="0"/>
          </a:p>
        </p:txBody>
      </p:sp>
      <p:sp>
        <p:nvSpPr>
          <p:cNvPr id="10" name="TextBox 9">
            <a:extLst>
              <a:ext uri="{FF2B5EF4-FFF2-40B4-BE49-F238E27FC236}">
                <a16:creationId xmlns:a16="http://schemas.microsoft.com/office/drawing/2014/main" id="{2495CF08-86CC-514C-AE73-DF72DA9CDF30}"/>
              </a:ext>
            </a:extLst>
          </p:cNvPr>
          <p:cNvSpPr txBox="1"/>
          <p:nvPr/>
        </p:nvSpPr>
        <p:spPr>
          <a:xfrm>
            <a:off x="861766" y="2816693"/>
            <a:ext cx="5951409" cy="12464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lvl="0" indent="-285750">
              <a:lnSpc>
                <a:spcPts val="1800"/>
              </a:lnSpc>
              <a:buClr>
                <a:schemeClr val="accent2"/>
              </a:buClr>
              <a:buSzPct val="70000"/>
              <a:buFont typeface="Wingdings" charset="2"/>
              <a:buChar char="§"/>
            </a:pPr>
            <a:r>
              <a:rPr lang="en-US" sz="1200" dirty="0">
                <a:solidFill>
                  <a:srgbClr val="585C5E"/>
                </a:solidFill>
                <a:latin typeface="Crimson Text Roman"/>
                <a:ea typeface="Crimson Text Roman"/>
                <a:cs typeface="Crimson Text Roman"/>
                <a:sym typeface="Crimson Text Roman"/>
              </a:rPr>
              <a:t>Minimalist (Let your content quality shout VT)</a:t>
            </a:r>
          </a:p>
          <a:p>
            <a:pPr marL="285750" lvl="0" indent="-285750">
              <a:lnSpc>
                <a:spcPts val="1800"/>
              </a:lnSpc>
              <a:buClr>
                <a:schemeClr val="accent2"/>
              </a:buClr>
              <a:buSzPct val="70000"/>
              <a:buFont typeface="Wingdings" charset="2"/>
              <a:buChar char="§"/>
            </a:pPr>
            <a:r>
              <a:rPr lang="en-US" sz="1200" dirty="0">
                <a:solidFill>
                  <a:srgbClr val="585C5E"/>
                </a:solidFill>
                <a:latin typeface="Crimson Text Roman"/>
                <a:ea typeface="Crimson Text Roman"/>
                <a:cs typeface="Crimson Text Roman"/>
                <a:sym typeface="Crimson Text Roman"/>
              </a:rPr>
              <a:t>Structured (Grid style all the way)</a:t>
            </a:r>
          </a:p>
          <a:p>
            <a:pPr marL="285750" lvl="0" indent="-285750">
              <a:lnSpc>
                <a:spcPts val="1800"/>
              </a:lnSpc>
              <a:buClr>
                <a:schemeClr val="accent2"/>
              </a:buClr>
              <a:buSzPct val="70000"/>
              <a:buFont typeface="Wingdings" charset="2"/>
              <a:buChar char="§"/>
            </a:pPr>
            <a:r>
              <a:rPr lang="en-US" sz="1200" dirty="0">
                <a:solidFill>
                  <a:srgbClr val="585C5E"/>
                </a:solidFill>
                <a:latin typeface="Crimson Text Roman"/>
                <a:ea typeface="Crimson Text Roman"/>
                <a:cs typeface="Crimson Text Roman"/>
                <a:sym typeface="Crimson Text Roman"/>
              </a:rPr>
              <a:t>Linear (You’ve got a vision)</a:t>
            </a:r>
          </a:p>
          <a:p>
            <a:pPr marL="285750" lvl="0" indent="-285750">
              <a:lnSpc>
                <a:spcPts val="1800"/>
              </a:lnSpc>
              <a:buClr>
                <a:schemeClr val="accent2"/>
              </a:buClr>
              <a:buSzPct val="70000"/>
              <a:buFont typeface="Wingdings" charset="2"/>
              <a:buChar char="§"/>
            </a:pPr>
            <a:r>
              <a:rPr lang="en-US" sz="1200" dirty="0">
                <a:solidFill>
                  <a:srgbClr val="585C5E"/>
                </a:solidFill>
                <a:latin typeface="Crimson Text Roman"/>
                <a:ea typeface="Crimson Text Roman"/>
                <a:cs typeface="Crimson Text Roman"/>
                <a:sym typeface="Crimson Text Roman"/>
              </a:rPr>
              <a:t>Photo Heavy (A picture says… well you know)</a:t>
            </a:r>
          </a:p>
          <a:p>
            <a:pPr marL="285750" lvl="0" indent="-285750">
              <a:lnSpc>
                <a:spcPts val="1800"/>
              </a:lnSpc>
              <a:buClr>
                <a:schemeClr val="accent2"/>
              </a:buClr>
              <a:buSzPct val="70000"/>
              <a:buFont typeface="Wingdings" charset="2"/>
              <a:buChar char="§"/>
            </a:pPr>
            <a:r>
              <a:rPr lang="en-US" sz="1200" dirty="0">
                <a:solidFill>
                  <a:srgbClr val="585C5E"/>
                </a:solidFill>
                <a:latin typeface="Crimson Text Roman"/>
                <a:ea typeface="Crimson Text Roman"/>
                <a:cs typeface="Crimson Text Roman"/>
                <a:sym typeface="Crimson Text Roman"/>
              </a:rPr>
              <a:t>Non-Committed (Why choose?  All of these slides can be mixed and matched anyway)</a:t>
            </a:r>
          </a:p>
        </p:txBody>
      </p:sp>
      <p:pic>
        <p:nvPicPr>
          <p:cNvPr id="13" name="vatechvisitorcenter_3541.jpg" descr="vatechvisitorcenter_3541.jpg"/>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187878" y="0"/>
            <a:ext cx="5004122" cy="6858000"/>
          </a:xfrm>
          <a:prstGeom prst="rect">
            <a:avLst/>
          </a:prstGeom>
          <a:ln w="12700">
            <a:miter lim="400000"/>
          </a:ln>
        </p:spPr>
      </p:pic>
      <p:sp>
        <p:nvSpPr>
          <p:cNvPr id="14" name="TextBox 5">
            <a:extLst>
              <a:ext uri="{FF2B5EF4-FFF2-40B4-BE49-F238E27FC236}">
                <a16:creationId xmlns:a16="http://schemas.microsoft.com/office/drawing/2014/main" id="{05D34516-A79A-E54E-9B05-CFFE4E63105B}"/>
              </a:ext>
            </a:extLst>
          </p:cNvPr>
          <p:cNvSpPr/>
          <p:nvPr/>
        </p:nvSpPr>
        <p:spPr>
          <a:xfrm>
            <a:off x="660349" y="4178053"/>
            <a:ext cx="6152827" cy="36163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400" spc="200">
                <a:latin typeface="Acherus Grotesque"/>
                <a:ea typeface="Acherus Grotesque"/>
                <a:cs typeface="Acherus Grotesque"/>
                <a:sym typeface="Acherus Grotesque"/>
              </a:defRPr>
            </a:lvl1pPr>
          </a:lstStyle>
          <a:p>
            <a:pPr>
              <a:lnSpc>
                <a:spcPts val="2100"/>
              </a:lnSpc>
            </a:pPr>
            <a:r>
              <a:rPr lang="en-US" cap="all" dirty="0"/>
              <a:t>Step 2: Select your slide templates</a:t>
            </a:r>
            <a:r>
              <a:rPr lang="en-US" dirty="0"/>
              <a:t>:</a:t>
            </a:r>
            <a:endParaRPr dirty="0"/>
          </a:p>
        </p:txBody>
      </p:sp>
      <p:sp>
        <p:nvSpPr>
          <p:cNvPr id="15" name="TextBox 14">
            <a:extLst>
              <a:ext uri="{FF2B5EF4-FFF2-40B4-BE49-F238E27FC236}">
                <a16:creationId xmlns:a16="http://schemas.microsoft.com/office/drawing/2014/main" id="{716C8AB8-C7F5-C345-90D2-975F604B90F4}"/>
              </a:ext>
            </a:extLst>
          </p:cNvPr>
          <p:cNvSpPr txBox="1"/>
          <p:nvPr/>
        </p:nvSpPr>
        <p:spPr>
          <a:xfrm>
            <a:off x="870734" y="4546884"/>
            <a:ext cx="5951409"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lvl="0" indent="-285750">
              <a:lnSpc>
                <a:spcPts val="1800"/>
              </a:lnSpc>
              <a:buClr>
                <a:schemeClr val="accent2"/>
              </a:buClr>
              <a:buSzPct val="70000"/>
              <a:buFont typeface="Wingdings" charset="2"/>
              <a:buChar char="§"/>
            </a:pPr>
            <a:r>
              <a:rPr lang="en-US" sz="1200" dirty="0">
                <a:solidFill>
                  <a:srgbClr val="585C5E"/>
                </a:solidFill>
                <a:latin typeface="Crimson Text Roman"/>
                <a:ea typeface="Crimson Text Roman"/>
                <a:cs typeface="Crimson Text Roman"/>
                <a:sym typeface="Crimson Text Roman"/>
              </a:rPr>
              <a:t>Five Types: 1Title slides, 2 Divider Slides, 3 Editorial Content (text), 4 Image Take Overs, and 5 Charts and Graphs</a:t>
            </a:r>
          </a:p>
        </p:txBody>
      </p:sp>
      <p:sp>
        <p:nvSpPr>
          <p:cNvPr id="16" name="Rectangle 15">
            <a:extLst>
              <a:ext uri="{FF2B5EF4-FFF2-40B4-BE49-F238E27FC236}">
                <a16:creationId xmlns:a16="http://schemas.microsoft.com/office/drawing/2014/main" id="{4B490E31-E0D3-1B48-9773-3C0EF5E182AD}"/>
              </a:ext>
            </a:extLst>
          </p:cNvPr>
          <p:cNvSpPr/>
          <p:nvPr/>
        </p:nvSpPr>
        <p:spPr>
          <a:xfrm>
            <a:off x="861766" y="5553570"/>
            <a:ext cx="6096000" cy="767774"/>
          </a:xfrm>
          <a:prstGeom prst="rect">
            <a:avLst/>
          </a:prstGeom>
        </p:spPr>
        <p:txBody>
          <a:bodyPr>
            <a:spAutoFit/>
          </a:bodyPr>
          <a:lstStyle/>
          <a:p>
            <a:pPr marL="285750" indent="-285750">
              <a:lnSpc>
                <a:spcPts val="1800"/>
              </a:lnSpc>
              <a:buClr>
                <a:schemeClr val="accent2"/>
              </a:buClr>
              <a:buSzPct val="70000"/>
              <a:buFont typeface="Wingdings" charset="2"/>
              <a:buChar char="§"/>
            </a:pPr>
            <a:r>
              <a:rPr lang="en-US" sz="1200" dirty="0">
                <a:solidFill>
                  <a:srgbClr val="585C5E"/>
                </a:solidFill>
                <a:latin typeface="Crimson Text Roman"/>
                <a:sym typeface="Crimson Text Roman"/>
              </a:rPr>
              <a:t>Click filler text to type your own content or highlight a text block and paste your content overtop</a:t>
            </a:r>
          </a:p>
          <a:p>
            <a:pPr marL="285750" indent="-285750">
              <a:lnSpc>
                <a:spcPts val="1800"/>
              </a:lnSpc>
              <a:buClr>
                <a:schemeClr val="accent2"/>
              </a:buClr>
              <a:buSzPct val="70000"/>
              <a:buFont typeface="Wingdings" charset="2"/>
              <a:buChar char="§"/>
            </a:pPr>
            <a:r>
              <a:rPr lang="en-US" sz="1200" dirty="0">
                <a:solidFill>
                  <a:srgbClr val="585C5E"/>
                </a:solidFill>
                <a:latin typeface="Crimson Text Roman"/>
                <a:sym typeface="Crimson Text Roman"/>
              </a:rPr>
              <a:t>Search for other images in the VT Photo Library online at the VT Brand Center</a:t>
            </a:r>
          </a:p>
        </p:txBody>
      </p:sp>
      <p:sp>
        <p:nvSpPr>
          <p:cNvPr id="17" name="TextBox 5">
            <a:extLst>
              <a:ext uri="{FF2B5EF4-FFF2-40B4-BE49-F238E27FC236}">
                <a16:creationId xmlns:a16="http://schemas.microsoft.com/office/drawing/2014/main" id="{BD7C4D6F-A7E7-AE4C-B32D-24F87789448D}"/>
              </a:ext>
            </a:extLst>
          </p:cNvPr>
          <p:cNvSpPr/>
          <p:nvPr/>
        </p:nvSpPr>
        <p:spPr>
          <a:xfrm>
            <a:off x="660349" y="5211873"/>
            <a:ext cx="6152827" cy="36163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400" spc="200">
                <a:latin typeface="Acherus Grotesque"/>
                <a:ea typeface="Acherus Grotesque"/>
                <a:cs typeface="Acherus Grotesque"/>
                <a:sym typeface="Acherus Grotesque"/>
              </a:defRPr>
            </a:lvl1pPr>
          </a:lstStyle>
          <a:p>
            <a:pPr>
              <a:lnSpc>
                <a:spcPts val="2100"/>
              </a:lnSpc>
            </a:pPr>
            <a:r>
              <a:rPr lang="en-US" cap="all" dirty="0"/>
              <a:t>Step 3: Customize</a:t>
            </a:r>
            <a:r>
              <a:rPr lang="en-US" dirty="0"/>
              <a:t>:</a:t>
            </a:r>
            <a:endParaRPr dirty="0"/>
          </a:p>
        </p:txBody>
      </p:sp>
      <p:pic>
        <p:nvPicPr>
          <p:cNvPr id="2" name="Picture 1"/>
          <p:cNvPicPr>
            <a:picLocks noChangeAspect="1"/>
          </p:cNvPicPr>
          <p:nvPr/>
        </p:nvPicPr>
        <p:blipFill rotWithShape="1">
          <a:blip r:embed="rId5">
            <a:extLst>
              <a:ext uri="{28A0092B-C50C-407E-A947-70E740481C1C}">
                <a14:useLocalDpi xmlns:a14="http://schemas.microsoft.com/office/drawing/2010/main"/>
              </a:ext>
            </a:extLst>
          </a:blip>
          <a:srcRect b="-313"/>
          <a:stretch/>
        </p:blipFill>
        <p:spPr>
          <a:xfrm>
            <a:off x="7159540" y="1"/>
            <a:ext cx="5040488" cy="6868452"/>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7159183" y="1"/>
            <a:ext cx="5032818" cy="6868452"/>
          </a:xfrm>
          <a:prstGeom prst="rect">
            <a:avLst/>
          </a:prstGeom>
        </p:spPr>
      </p:pic>
      <p:pic>
        <p:nvPicPr>
          <p:cNvPr id="11" name="Picture 10"/>
          <p:cNvPicPr>
            <a:picLocks noChangeAspect="1"/>
          </p:cNvPicPr>
          <p:nvPr/>
        </p:nvPicPr>
        <p:blipFill rotWithShape="1">
          <a:blip r:embed="rId7">
            <a:extLst>
              <a:ext uri="{28A0092B-C50C-407E-A947-70E740481C1C}">
                <a14:useLocalDpi xmlns:a14="http://schemas.microsoft.com/office/drawing/2010/main"/>
              </a:ext>
            </a:extLst>
          </a:blip>
          <a:srcRect b="-453"/>
          <a:stretch/>
        </p:blipFill>
        <p:spPr>
          <a:xfrm>
            <a:off x="7159184" y="20445"/>
            <a:ext cx="5065484" cy="6858000"/>
          </a:xfrm>
          <a:prstGeom prst="rect">
            <a:avLst/>
          </a:prstGeom>
        </p:spPr>
      </p:pic>
    </p:spTree>
    <p:extLst>
      <p:ext uri="{BB962C8B-B14F-4D97-AF65-F5344CB8AC3E}">
        <p14:creationId xmlns:p14="http://schemas.microsoft.com/office/powerpoint/2010/main" val="12011437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 name="VT-grid-02.png" descr="VT-grid-02.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081" y="-550475"/>
            <a:ext cx="12302607" cy="7958950"/>
          </a:xfrm>
          <a:prstGeom prst="rect">
            <a:avLst/>
          </a:prstGeom>
          <a:ln w="12700">
            <a:miter lim="400000"/>
          </a:ln>
        </p:spPr>
      </p:pic>
      <p:sp>
        <p:nvSpPr>
          <p:cNvPr id="187" name="Rectangle 2"/>
          <p:cNvSpPr/>
          <p:nvPr/>
        </p:nvSpPr>
        <p:spPr>
          <a:xfrm>
            <a:off x="2212258" y="2472219"/>
            <a:ext cx="7620000" cy="1961407"/>
          </a:xfrm>
          <a:prstGeom prst="rect">
            <a:avLst/>
          </a:prstGeom>
          <a:solidFill>
            <a:schemeClr val="accent5">
              <a:hueOff val="-15428571"/>
              <a:satOff val="-30434"/>
              <a:lumOff val="9019"/>
            </a:schemeClr>
          </a:solidFill>
          <a:ln w="12700">
            <a:miter lim="400000"/>
          </a:ln>
        </p:spPr>
        <p:txBody>
          <a:bodyPr lIns="45719" rIns="45719" anchor="ctr"/>
          <a:lstStyle/>
          <a:p>
            <a:pPr algn="ctr">
              <a:defRPr>
                <a:solidFill>
                  <a:schemeClr val="accent2"/>
                </a:solidFill>
              </a:defRPr>
            </a:pPr>
            <a:endParaRPr/>
          </a:p>
        </p:txBody>
      </p:sp>
      <p:sp>
        <p:nvSpPr>
          <p:cNvPr id="188" name="Title 1"/>
          <p:cNvSpPr/>
          <p:nvPr/>
        </p:nvSpPr>
        <p:spPr>
          <a:xfrm>
            <a:off x="2463183" y="2562981"/>
            <a:ext cx="557895" cy="64633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spAutoFit/>
          </a:bodyPr>
          <a:lstStyle>
            <a:lvl1pPr>
              <a:lnSpc>
                <a:spcPct val="90000"/>
              </a:lnSpc>
              <a:defRPr sz="4000" spc="90">
                <a:solidFill>
                  <a:schemeClr val="accent2"/>
                </a:solidFill>
                <a:latin typeface="Gineso Cond Thin"/>
                <a:ea typeface="Gineso Cond Thin"/>
                <a:cs typeface="Gineso Cond Thin"/>
                <a:sym typeface="Gineso Cond Thin"/>
              </a:defRPr>
            </a:lvl1pPr>
          </a:lstStyle>
          <a:p>
            <a:r>
              <a:rPr dirty="0">
                <a:solidFill>
                  <a:srgbClr val="003C71"/>
                </a:solidFill>
              </a:rPr>
              <a:t>0</a:t>
            </a:r>
            <a:r>
              <a:rPr lang="en-US" dirty="0">
                <a:solidFill>
                  <a:srgbClr val="003C71"/>
                </a:solidFill>
              </a:rPr>
              <a:t>1</a:t>
            </a:r>
            <a:endParaRPr dirty="0">
              <a:solidFill>
                <a:srgbClr val="003C71"/>
              </a:solidFill>
            </a:endParaRPr>
          </a:p>
        </p:txBody>
      </p:sp>
      <p:sp>
        <p:nvSpPr>
          <p:cNvPr id="189" name="Straight Connector 16"/>
          <p:cNvSpPr/>
          <p:nvPr/>
        </p:nvSpPr>
        <p:spPr>
          <a:xfrm flipH="1">
            <a:off x="2092629" y="-250248"/>
            <a:ext cx="1" cy="5071163"/>
          </a:xfrm>
          <a:prstGeom prst="line">
            <a:avLst/>
          </a:prstGeom>
          <a:ln>
            <a:solidFill>
              <a:schemeClr val="accent5">
                <a:hueOff val="-15428571"/>
                <a:satOff val="-30434"/>
                <a:lumOff val="9019"/>
              </a:schemeClr>
            </a:solidFill>
            <a:prstDash val="dash"/>
            <a:miter/>
          </a:ln>
        </p:spPr>
        <p:txBody>
          <a:bodyPr lIns="45719" rIns="45719"/>
          <a:lstStyle/>
          <a:p>
            <a:endParaRPr/>
          </a:p>
        </p:txBody>
      </p:sp>
      <p:sp>
        <p:nvSpPr>
          <p:cNvPr id="190" name="Straight Connector 19"/>
          <p:cNvSpPr/>
          <p:nvPr/>
        </p:nvSpPr>
        <p:spPr>
          <a:xfrm>
            <a:off x="-715618" y="2236303"/>
            <a:ext cx="13693681" cy="49014"/>
          </a:xfrm>
          <a:prstGeom prst="line">
            <a:avLst/>
          </a:prstGeom>
          <a:ln>
            <a:solidFill>
              <a:schemeClr val="accent5">
                <a:hueOff val="-15428571"/>
                <a:satOff val="-30434"/>
                <a:lumOff val="9019"/>
              </a:schemeClr>
            </a:solidFill>
            <a:prstDash val="dash"/>
            <a:miter/>
          </a:ln>
        </p:spPr>
        <p:txBody>
          <a:bodyPr lIns="45719" rIns="45719"/>
          <a:lstStyle/>
          <a:p>
            <a:endParaRPr/>
          </a:p>
        </p:txBody>
      </p:sp>
      <p:sp>
        <p:nvSpPr>
          <p:cNvPr id="191" name="Straight Connector 22"/>
          <p:cNvSpPr/>
          <p:nvPr/>
        </p:nvSpPr>
        <p:spPr>
          <a:xfrm>
            <a:off x="-556591" y="4603733"/>
            <a:ext cx="13167362" cy="69314"/>
          </a:xfrm>
          <a:prstGeom prst="line">
            <a:avLst/>
          </a:prstGeom>
          <a:ln>
            <a:solidFill>
              <a:schemeClr val="accent5">
                <a:hueOff val="-15428571"/>
                <a:satOff val="-30434"/>
                <a:lumOff val="9019"/>
              </a:schemeClr>
            </a:solidFill>
            <a:prstDash val="dash"/>
            <a:miter/>
          </a:ln>
        </p:spPr>
        <p:txBody>
          <a:bodyPr lIns="45719" rIns="45719"/>
          <a:lstStyle/>
          <a:p>
            <a:endParaRPr/>
          </a:p>
        </p:txBody>
      </p:sp>
      <p:sp>
        <p:nvSpPr>
          <p:cNvPr id="192" name="SECTION TITLE"/>
          <p:cNvSpPr/>
          <p:nvPr/>
        </p:nvSpPr>
        <p:spPr>
          <a:xfrm>
            <a:off x="3386869" y="2993208"/>
            <a:ext cx="5418262" cy="896983"/>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lvl1pPr defTabSz="658368">
              <a:lnSpc>
                <a:spcPct val="90000"/>
              </a:lnSpc>
              <a:defRPr sz="5184" spc="259">
                <a:latin typeface="AcherusGrotesqueLight"/>
                <a:ea typeface="AcherusGrotesqueLight"/>
                <a:cs typeface="AcherusGrotesqueLight"/>
                <a:sym typeface="AcherusGrotesqueLight"/>
              </a:defRPr>
            </a:lvl1pPr>
          </a:lstStyle>
          <a:p>
            <a:r>
              <a:rPr dirty="0"/>
              <a:t>SECTION TITLE</a:t>
            </a:r>
          </a:p>
        </p:txBody>
      </p:sp>
      <p:sp>
        <p:nvSpPr>
          <p:cNvPr id="193" name="Straight Connector 16"/>
          <p:cNvSpPr/>
          <p:nvPr/>
        </p:nvSpPr>
        <p:spPr>
          <a:xfrm flipH="1">
            <a:off x="10094290" y="1995293"/>
            <a:ext cx="1" cy="5619623"/>
          </a:xfrm>
          <a:prstGeom prst="line">
            <a:avLst/>
          </a:prstGeom>
          <a:ln>
            <a:solidFill>
              <a:schemeClr val="accent5">
                <a:hueOff val="-15428571"/>
                <a:satOff val="-30434"/>
                <a:lumOff val="9019"/>
              </a:schemeClr>
            </a:solidFill>
            <a:prstDash val="dash"/>
            <a:miter/>
          </a:ln>
        </p:spPr>
        <p:txBody>
          <a:bodyPr lIns="45719" rIns="45719"/>
          <a:lstStyle/>
          <a:p>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VT-grid-02.png" descr="VT-grid-02.png"/>
          <p:cNvPicPr>
            <a:picLocks noChangeAspect="1"/>
          </p:cNvPicPr>
          <p:nvPr/>
        </p:nvPicPr>
        <p:blipFill>
          <a:blip r:embed="rId2">
            <a:alphaModFix amt="25000"/>
            <a:extLst>
              <a:ext uri="{28A0092B-C50C-407E-A947-70E740481C1C}">
                <a14:useLocalDpi xmlns:a14="http://schemas.microsoft.com/office/drawing/2010/main"/>
              </a:ext>
            </a:extLst>
          </a:blip>
          <a:stretch>
            <a:fillRect/>
          </a:stretch>
        </p:blipFill>
        <p:spPr>
          <a:xfrm>
            <a:off x="-20082" y="-250249"/>
            <a:ext cx="23102835" cy="14945963"/>
          </a:xfrm>
          <a:prstGeom prst="rect">
            <a:avLst/>
          </a:prstGeom>
          <a:ln w="12700">
            <a:miter lim="400000"/>
          </a:ln>
        </p:spPr>
      </p:pic>
      <p:sp>
        <p:nvSpPr>
          <p:cNvPr id="189" name="Straight Connector 16"/>
          <p:cNvSpPr/>
          <p:nvPr/>
        </p:nvSpPr>
        <p:spPr>
          <a:xfrm flipH="1">
            <a:off x="2092629" y="-250248"/>
            <a:ext cx="1" cy="5071163"/>
          </a:xfrm>
          <a:prstGeom prst="line">
            <a:avLst/>
          </a:prstGeom>
          <a:ln>
            <a:solidFill>
              <a:schemeClr val="accent5">
                <a:hueOff val="-15428571"/>
                <a:satOff val="-30434"/>
                <a:lumOff val="9019"/>
              </a:schemeClr>
            </a:solidFill>
            <a:prstDash val="dash"/>
            <a:miter/>
          </a:ln>
        </p:spPr>
        <p:txBody>
          <a:bodyPr lIns="45719" rIns="45719"/>
          <a:lstStyle/>
          <a:p>
            <a:endParaRPr/>
          </a:p>
        </p:txBody>
      </p:sp>
      <p:sp>
        <p:nvSpPr>
          <p:cNvPr id="190" name="Straight Connector 19"/>
          <p:cNvSpPr/>
          <p:nvPr/>
        </p:nvSpPr>
        <p:spPr>
          <a:xfrm>
            <a:off x="-715618" y="2236303"/>
            <a:ext cx="13693681" cy="49014"/>
          </a:xfrm>
          <a:prstGeom prst="line">
            <a:avLst/>
          </a:prstGeom>
          <a:ln>
            <a:solidFill>
              <a:schemeClr val="accent5">
                <a:hueOff val="-15428571"/>
                <a:satOff val="-30434"/>
                <a:lumOff val="9019"/>
              </a:schemeClr>
            </a:solidFill>
            <a:prstDash val="dash"/>
            <a:miter/>
          </a:ln>
        </p:spPr>
        <p:txBody>
          <a:bodyPr lIns="45719" rIns="45719"/>
          <a:lstStyle/>
          <a:p>
            <a:endParaRPr/>
          </a:p>
        </p:txBody>
      </p:sp>
      <p:sp>
        <p:nvSpPr>
          <p:cNvPr id="191" name="Straight Connector 22"/>
          <p:cNvSpPr/>
          <p:nvPr/>
        </p:nvSpPr>
        <p:spPr>
          <a:xfrm>
            <a:off x="-556591" y="4603733"/>
            <a:ext cx="13167362" cy="69314"/>
          </a:xfrm>
          <a:prstGeom prst="line">
            <a:avLst/>
          </a:prstGeom>
          <a:ln>
            <a:solidFill>
              <a:schemeClr val="accent5">
                <a:hueOff val="-15428571"/>
                <a:satOff val="-30434"/>
                <a:lumOff val="9019"/>
              </a:schemeClr>
            </a:solidFill>
            <a:prstDash val="dash"/>
            <a:miter/>
          </a:ln>
        </p:spPr>
        <p:txBody>
          <a:bodyPr lIns="45719" rIns="45719"/>
          <a:lstStyle/>
          <a:p>
            <a:endParaRPr/>
          </a:p>
        </p:txBody>
      </p:sp>
      <p:sp>
        <p:nvSpPr>
          <p:cNvPr id="193" name="Straight Connector 16"/>
          <p:cNvSpPr/>
          <p:nvPr/>
        </p:nvSpPr>
        <p:spPr>
          <a:xfrm flipH="1">
            <a:off x="10094290" y="1995293"/>
            <a:ext cx="1" cy="5619623"/>
          </a:xfrm>
          <a:prstGeom prst="line">
            <a:avLst/>
          </a:prstGeom>
          <a:ln>
            <a:solidFill>
              <a:schemeClr val="accent5">
                <a:hueOff val="-15428571"/>
                <a:satOff val="-30434"/>
                <a:lumOff val="9019"/>
              </a:schemeClr>
            </a:solidFill>
            <a:prstDash val="dash"/>
            <a:miter/>
          </a:ln>
        </p:spPr>
        <p:txBody>
          <a:bodyPr lIns="45719" rIns="45719"/>
          <a:lstStyle/>
          <a:p>
            <a:endParaRPr/>
          </a:p>
        </p:txBody>
      </p:sp>
      <p:cxnSp>
        <p:nvCxnSpPr>
          <p:cNvPr id="3" name="Straight Connector 2"/>
          <p:cNvCxnSpPr/>
          <p:nvPr/>
        </p:nvCxnSpPr>
        <p:spPr>
          <a:xfrm flipV="1">
            <a:off x="830461" y="787432"/>
            <a:ext cx="914400" cy="818147"/>
          </a:xfrm>
          <a:prstGeom prst="line">
            <a:avLst/>
          </a:prstGeom>
          <a:noFill/>
          <a:ln w="19050" cap="flat">
            <a:solidFill>
              <a:srgbClr val="E87822"/>
            </a:solidFill>
            <a:prstDash val="solid"/>
            <a:miter lim="800000"/>
          </a:ln>
          <a:effectLst/>
          <a:sp3d/>
        </p:spPr>
        <p:style>
          <a:lnRef idx="0">
            <a:scrgbClr r="0" g="0" b="0"/>
          </a:lnRef>
          <a:fillRef idx="0">
            <a:scrgbClr r="0" g="0" b="0"/>
          </a:fillRef>
          <a:effectRef idx="0">
            <a:scrgbClr r="0" g="0" b="0"/>
          </a:effectRef>
          <a:fontRef idx="none"/>
        </p:style>
      </p:cxnSp>
      <p:sp>
        <p:nvSpPr>
          <p:cNvPr id="12" name="Straight Connector 55"/>
          <p:cNvSpPr/>
          <p:nvPr/>
        </p:nvSpPr>
        <p:spPr>
          <a:xfrm>
            <a:off x="6565680" y="2499545"/>
            <a:ext cx="1" cy="2103120"/>
          </a:xfrm>
          <a:prstGeom prst="line">
            <a:avLst/>
          </a:prstGeom>
          <a:ln>
            <a:solidFill>
              <a:schemeClr val="accent3"/>
            </a:solidFill>
            <a:prstDash val="dash"/>
            <a:miter/>
          </a:ln>
        </p:spPr>
        <p:txBody>
          <a:bodyPr lIns="45719" rIns="45719"/>
          <a:lstStyle/>
          <a:p>
            <a:endParaRPr/>
          </a:p>
        </p:txBody>
      </p:sp>
      <p:sp>
        <p:nvSpPr>
          <p:cNvPr id="13" name="Straight Connector 55"/>
          <p:cNvSpPr/>
          <p:nvPr/>
        </p:nvSpPr>
        <p:spPr>
          <a:xfrm flipV="1">
            <a:off x="3629082" y="4603733"/>
            <a:ext cx="2926080" cy="19428"/>
          </a:xfrm>
          <a:prstGeom prst="line">
            <a:avLst/>
          </a:prstGeom>
          <a:ln>
            <a:solidFill>
              <a:schemeClr val="accent3"/>
            </a:solidFill>
            <a:prstDash val="dash"/>
            <a:miter/>
          </a:ln>
        </p:spPr>
        <p:txBody>
          <a:bodyPr lIns="45719" rIns="45719"/>
          <a:lstStyle/>
          <a:p>
            <a:endParaRPr/>
          </a:p>
        </p:txBody>
      </p:sp>
      <p:sp>
        <p:nvSpPr>
          <p:cNvPr id="14" name="Straight Connector 55"/>
          <p:cNvSpPr/>
          <p:nvPr/>
        </p:nvSpPr>
        <p:spPr>
          <a:xfrm flipV="1">
            <a:off x="4104701" y="2477956"/>
            <a:ext cx="2011680" cy="19428"/>
          </a:xfrm>
          <a:prstGeom prst="line">
            <a:avLst/>
          </a:prstGeom>
          <a:ln>
            <a:solidFill>
              <a:schemeClr val="accent3"/>
            </a:solidFill>
            <a:prstDash val="dash"/>
            <a:miter/>
          </a:ln>
        </p:spPr>
        <p:txBody>
          <a:bodyPr lIns="45719" rIns="45719"/>
          <a:lstStyle/>
          <a:p>
            <a:endParaRPr/>
          </a:p>
        </p:txBody>
      </p:sp>
      <p:sp>
        <p:nvSpPr>
          <p:cNvPr id="15" name="Straight Connector 55"/>
          <p:cNvSpPr/>
          <p:nvPr/>
        </p:nvSpPr>
        <p:spPr>
          <a:xfrm>
            <a:off x="3629083" y="2319259"/>
            <a:ext cx="1" cy="2286000"/>
          </a:xfrm>
          <a:prstGeom prst="line">
            <a:avLst/>
          </a:prstGeom>
          <a:ln>
            <a:solidFill>
              <a:schemeClr val="accent3"/>
            </a:solidFill>
            <a:prstDash val="dash"/>
            <a:miter/>
          </a:ln>
        </p:spPr>
        <p:txBody>
          <a:bodyPr lIns="45719" rIns="45719"/>
          <a:lstStyle/>
          <a:p>
            <a:endParaRPr/>
          </a:p>
        </p:txBody>
      </p:sp>
      <p:sp>
        <p:nvSpPr>
          <p:cNvPr id="16" name="Straight Connector 55"/>
          <p:cNvSpPr/>
          <p:nvPr/>
        </p:nvSpPr>
        <p:spPr>
          <a:xfrm flipV="1">
            <a:off x="5000585" y="2480877"/>
            <a:ext cx="1554480" cy="19428"/>
          </a:xfrm>
          <a:prstGeom prst="line">
            <a:avLst/>
          </a:prstGeom>
          <a:ln>
            <a:solidFill>
              <a:schemeClr val="accent3"/>
            </a:solidFill>
            <a:prstDash val="dash"/>
            <a:miter/>
          </a:ln>
        </p:spPr>
        <p:txBody>
          <a:bodyPr lIns="45719" rIns="45719"/>
          <a:lstStyle/>
          <a:p>
            <a:endParaRPr/>
          </a:p>
        </p:txBody>
      </p:sp>
      <p:sp>
        <p:nvSpPr>
          <p:cNvPr id="2" name="Rectangle 1"/>
          <p:cNvSpPr/>
          <p:nvPr/>
        </p:nvSpPr>
        <p:spPr>
          <a:xfrm>
            <a:off x="2375674" y="1653184"/>
            <a:ext cx="3906373" cy="2605277"/>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chemeClr val="accent1"/>
              </a:solidFill>
              <a:effectLst/>
              <a:uFillTx/>
              <a:latin typeface="+mj-lt"/>
              <a:ea typeface="+mj-ea"/>
              <a:cs typeface="+mj-cs"/>
              <a:sym typeface="Calibri"/>
            </a:endParaRPr>
          </a:p>
        </p:txBody>
      </p:sp>
      <p:sp>
        <p:nvSpPr>
          <p:cNvPr id="4" name="Rectangle 3"/>
          <p:cNvSpPr/>
          <p:nvPr/>
        </p:nvSpPr>
        <p:spPr>
          <a:xfrm>
            <a:off x="2603705" y="2219336"/>
            <a:ext cx="3450309" cy="900246"/>
          </a:xfrm>
          <a:prstGeom prst="rect">
            <a:avLst/>
          </a:prstGeom>
        </p:spPr>
        <p:txBody>
          <a:bodyPr wrap="square">
            <a:spAutoFit/>
          </a:bodyPr>
          <a:lstStyle/>
          <a:p>
            <a:pPr>
              <a:lnSpc>
                <a:spcPts val="2100"/>
              </a:lnSpc>
            </a:pPr>
            <a:r>
              <a:rPr lang="en-US" sz="1600" dirty="0">
                <a:solidFill>
                  <a:srgbClr val="585C5E"/>
                </a:solidFill>
                <a:latin typeface="Crimson Text Roman"/>
                <a:ea typeface="Crimson Text Roman"/>
                <a:cs typeface="Crimson Text Roman"/>
                <a:sym typeface="Crimson Text Roman"/>
              </a:rPr>
              <a:t>A brief description of the section can be placed here. It does not need to be very long. </a:t>
            </a:r>
          </a:p>
        </p:txBody>
      </p:sp>
      <p:sp>
        <p:nvSpPr>
          <p:cNvPr id="5" name="Rectangle 4"/>
          <p:cNvSpPr/>
          <p:nvPr/>
        </p:nvSpPr>
        <p:spPr>
          <a:xfrm>
            <a:off x="1461815" y="1257300"/>
            <a:ext cx="5421585" cy="546100"/>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lIns="45719" rIns="45719" rtlCol="0" anchor="ctr">
            <a:spAutoFit/>
          </a:bodyPr>
          <a:lstStyle/>
          <a:p>
            <a:pPr algn="ctr"/>
            <a:endParaRPr lang="en-US" dirty="0"/>
          </a:p>
        </p:txBody>
      </p:sp>
      <p:sp>
        <p:nvSpPr>
          <p:cNvPr id="192" name="SECTION TITLE"/>
          <p:cNvSpPr/>
          <p:nvPr/>
        </p:nvSpPr>
        <p:spPr>
          <a:xfrm>
            <a:off x="1461815" y="1043063"/>
            <a:ext cx="5972137" cy="896983"/>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Autofit/>
          </a:bodyPr>
          <a:lstStyle>
            <a:lvl1pPr defTabSz="658368">
              <a:lnSpc>
                <a:spcPct val="90000"/>
              </a:lnSpc>
              <a:defRPr sz="5184" spc="259">
                <a:latin typeface="AcherusGrotesqueLight"/>
                <a:ea typeface="AcherusGrotesqueLight"/>
                <a:cs typeface="AcherusGrotesqueLight"/>
                <a:sym typeface="AcherusGrotesqueLight"/>
              </a:defRPr>
            </a:lvl1pPr>
          </a:lstStyle>
          <a:p>
            <a:r>
              <a:rPr sz="4800" spc="500" dirty="0">
                <a:solidFill>
                  <a:srgbClr val="003C71"/>
                </a:solidFill>
              </a:rPr>
              <a:t>SECTION TITLE</a:t>
            </a:r>
          </a:p>
        </p:txBody>
      </p:sp>
    </p:spTree>
    <p:extLst>
      <p:ext uri="{BB962C8B-B14F-4D97-AF65-F5344CB8AC3E}">
        <p14:creationId xmlns:p14="http://schemas.microsoft.com/office/powerpoint/2010/main" val="65812818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VT-grid-02.png" descr="VT-grid-02.png"/>
          <p:cNvPicPr>
            <a:picLocks noChangeAspect="1"/>
          </p:cNvPicPr>
          <p:nvPr/>
        </p:nvPicPr>
        <p:blipFill>
          <a:blip r:embed="rId2">
            <a:alphaModFix amt="25000"/>
            <a:extLst>
              <a:ext uri="{28A0092B-C50C-407E-A947-70E740481C1C}">
                <a14:useLocalDpi xmlns:a14="http://schemas.microsoft.com/office/drawing/2010/main"/>
              </a:ext>
            </a:extLst>
          </a:blip>
          <a:stretch>
            <a:fillRect/>
          </a:stretch>
        </p:blipFill>
        <p:spPr>
          <a:xfrm>
            <a:off x="-20082" y="-250249"/>
            <a:ext cx="23102835" cy="14945963"/>
          </a:xfrm>
          <a:prstGeom prst="rect">
            <a:avLst/>
          </a:prstGeom>
          <a:ln w="12700">
            <a:miter lim="400000"/>
          </a:ln>
        </p:spPr>
      </p:pic>
      <p:sp>
        <p:nvSpPr>
          <p:cNvPr id="189" name="Straight Connector 16"/>
          <p:cNvSpPr/>
          <p:nvPr/>
        </p:nvSpPr>
        <p:spPr>
          <a:xfrm flipH="1">
            <a:off x="2092629" y="-250248"/>
            <a:ext cx="1" cy="5071163"/>
          </a:xfrm>
          <a:prstGeom prst="line">
            <a:avLst/>
          </a:prstGeom>
          <a:ln>
            <a:solidFill>
              <a:schemeClr val="accent5">
                <a:hueOff val="-15428571"/>
                <a:satOff val="-30434"/>
                <a:lumOff val="9019"/>
              </a:schemeClr>
            </a:solidFill>
            <a:prstDash val="dash"/>
            <a:miter/>
          </a:ln>
        </p:spPr>
        <p:txBody>
          <a:bodyPr lIns="45719" rIns="45719"/>
          <a:lstStyle/>
          <a:p>
            <a:endParaRPr/>
          </a:p>
        </p:txBody>
      </p:sp>
      <p:sp>
        <p:nvSpPr>
          <p:cNvPr id="190" name="Straight Connector 19"/>
          <p:cNvSpPr/>
          <p:nvPr/>
        </p:nvSpPr>
        <p:spPr>
          <a:xfrm>
            <a:off x="-715618" y="2236303"/>
            <a:ext cx="13693681" cy="49014"/>
          </a:xfrm>
          <a:prstGeom prst="line">
            <a:avLst/>
          </a:prstGeom>
          <a:ln>
            <a:solidFill>
              <a:schemeClr val="accent5">
                <a:hueOff val="-15428571"/>
                <a:satOff val="-30434"/>
                <a:lumOff val="9019"/>
              </a:schemeClr>
            </a:solidFill>
            <a:prstDash val="dash"/>
            <a:miter/>
          </a:ln>
        </p:spPr>
        <p:txBody>
          <a:bodyPr lIns="45719" rIns="45719"/>
          <a:lstStyle/>
          <a:p>
            <a:endParaRPr/>
          </a:p>
        </p:txBody>
      </p:sp>
      <p:sp>
        <p:nvSpPr>
          <p:cNvPr id="191" name="Straight Connector 22"/>
          <p:cNvSpPr/>
          <p:nvPr/>
        </p:nvSpPr>
        <p:spPr>
          <a:xfrm>
            <a:off x="-556591" y="4603733"/>
            <a:ext cx="13167362" cy="69314"/>
          </a:xfrm>
          <a:prstGeom prst="line">
            <a:avLst/>
          </a:prstGeom>
          <a:ln>
            <a:solidFill>
              <a:schemeClr val="accent5">
                <a:hueOff val="-15428571"/>
                <a:satOff val="-30434"/>
                <a:lumOff val="9019"/>
              </a:schemeClr>
            </a:solidFill>
            <a:prstDash val="dash"/>
            <a:miter/>
          </a:ln>
        </p:spPr>
        <p:txBody>
          <a:bodyPr lIns="45719" rIns="45719"/>
          <a:lstStyle/>
          <a:p>
            <a:endParaRPr/>
          </a:p>
        </p:txBody>
      </p:sp>
      <p:sp>
        <p:nvSpPr>
          <p:cNvPr id="193" name="Straight Connector 16"/>
          <p:cNvSpPr/>
          <p:nvPr/>
        </p:nvSpPr>
        <p:spPr>
          <a:xfrm flipH="1">
            <a:off x="10094290" y="1995293"/>
            <a:ext cx="1" cy="5619623"/>
          </a:xfrm>
          <a:prstGeom prst="line">
            <a:avLst/>
          </a:prstGeom>
          <a:ln>
            <a:solidFill>
              <a:schemeClr val="accent5">
                <a:hueOff val="-15428571"/>
                <a:satOff val="-30434"/>
                <a:lumOff val="9019"/>
              </a:schemeClr>
            </a:solidFill>
            <a:prstDash val="dash"/>
            <a:miter/>
          </a:ln>
        </p:spPr>
        <p:txBody>
          <a:bodyPr lIns="45719" rIns="45719"/>
          <a:lstStyle/>
          <a:p>
            <a:endParaRPr/>
          </a:p>
        </p:txBody>
      </p:sp>
      <p:cxnSp>
        <p:nvCxnSpPr>
          <p:cNvPr id="3" name="Straight Connector 2"/>
          <p:cNvCxnSpPr/>
          <p:nvPr/>
        </p:nvCxnSpPr>
        <p:spPr>
          <a:xfrm flipV="1">
            <a:off x="830461" y="787432"/>
            <a:ext cx="914400" cy="818147"/>
          </a:xfrm>
          <a:prstGeom prst="line">
            <a:avLst/>
          </a:prstGeom>
          <a:noFill/>
          <a:ln w="19050" cap="flat">
            <a:solidFill>
              <a:srgbClr val="E87822"/>
            </a:solidFill>
            <a:prstDash val="solid"/>
            <a:miter lim="800000"/>
          </a:ln>
          <a:effectLst/>
          <a:sp3d/>
        </p:spPr>
        <p:style>
          <a:lnRef idx="0">
            <a:scrgbClr r="0" g="0" b="0"/>
          </a:lnRef>
          <a:fillRef idx="0">
            <a:scrgbClr r="0" g="0" b="0"/>
          </a:fillRef>
          <a:effectRef idx="0">
            <a:scrgbClr r="0" g="0" b="0"/>
          </a:effectRef>
          <a:fontRef idx="none"/>
        </p:style>
      </p:cxnSp>
      <p:sp>
        <p:nvSpPr>
          <p:cNvPr id="12" name="Straight Connector 55"/>
          <p:cNvSpPr/>
          <p:nvPr/>
        </p:nvSpPr>
        <p:spPr>
          <a:xfrm>
            <a:off x="6565680" y="2499545"/>
            <a:ext cx="1" cy="2103120"/>
          </a:xfrm>
          <a:prstGeom prst="line">
            <a:avLst/>
          </a:prstGeom>
          <a:ln>
            <a:solidFill>
              <a:schemeClr val="accent3"/>
            </a:solidFill>
            <a:prstDash val="dash"/>
            <a:miter/>
          </a:ln>
        </p:spPr>
        <p:txBody>
          <a:bodyPr lIns="45719" rIns="45719"/>
          <a:lstStyle/>
          <a:p>
            <a:endParaRPr/>
          </a:p>
        </p:txBody>
      </p:sp>
      <p:sp>
        <p:nvSpPr>
          <p:cNvPr id="13" name="Straight Connector 55"/>
          <p:cNvSpPr/>
          <p:nvPr/>
        </p:nvSpPr>
        <p:spPr>
          <a:xfrm flipV="1">
            <a:off x="3629082" y="4603733"/>
            <a:ext cx="2926080" cy="19428"/>
          </a:xfrm>
          <a:prstGeom prst="line">
            <a:avLst/>
          </a:prstGeom>
          <a:ln>
            <a:solidFill>
              <a:schemeClr val="accent3"/>
            </a:solidFill>
            <a:prstDash val="dash"/>
            <a:miter/>
          </a:ln>
        </p:spPr>
        <p:txBody>
          <a:bodyPr lIns="45719" rIns="45719"/>
          <a:lstStyle/>
          <a:p>
            <a:endParaRPr/>
          </a:p>
        </p:txBody>
      </p:sp>
      <p:sp>
        <p:nvSpPr>
          <p:cNvPr id="14" name="Straight Connector 55"/>
          <p:cNvSpPr/>
          <p:nvPr/>
        </p:nvSpPr>
        <p:spPr>
          <a:xfrm flipV="1">
            <a:off x="4104701" y="2477956"/>
            <a:ext cx="2011680" cy="19428"/>
          </a:xfrm>
          <a:prstGeom prst="line">
            <a:avLst/>
          </a:prstGeom>
          <a:ln>
            <a:solidFill>
              <a:schemeClr val="accent3"/>
            </a:solidFill>
            <a:prstDash val="dash"/>
            <a:miter/>
          </a:ln>
        </p:spPr>
        <p:txBody>
          <a:bodyPr lIns="45719" rIns="45719"/>
          <a:lstStyle/>
          <a:p>
            <a:endParaRPr/>
          </a:p>
        </p:txBody>
      </p:sp>
      <p:sp>
        <p:nvSpPr>
          <p:cNvPr id="15" name="Straight Connector 55"/>
          <p:cNvSpPr/>
          <p:nvPr/>
        </p:nvSpPr>
        <p:spPr>
          <a:xfrm>
            <a:off x="3629083" y="2319259"/>
            <a:ext cx="1" cy="2286000"/>
          </a:xfrm>
          <a:prstGeom prst="line">
            <a:avLst/>
          </a:prstGeom>
          <a:ln>
            <a:solidFill>
              <a:schemeClr val="accent3"/>
            </a:solidFill>
            <a:prstDash val="dash"/>
            <a:miter/>
          </a:ln>
        </p:spPr>
        <p:txBody>
          <a:bodyPr lIns="45719" rIns="45719"/>
          <a:lstStyle/>
          <a:p>
            <a:endParaRPr/>
          </a:p>
        </p:txBody>
      </p:sp>
      <p:sp>
        <p:nvSpPr>
          <p:cNvPr id="16" name="Straight Connector 55"/>
          <p:cNvSpPr/>
          <p:nvPr/>
        </p:nvSpPr>
        <p:spPr>
          <a:xfrm flipV="1">
            <a:off x="5000585" y="2480877"/>
            <a:ext cx="1554480" cy="19428"/>
          </a:xfrm>
          <a:prstGeom prst="line">
            <a:avLst/>
          </a:prstGeom>
          <a:ln>
            <a:solidFill>
              <a:schemeClr val="accent3"/>
            </a:solidFill>
            <a:prstDash val="dash"/>
            <a:miter/>
          </a:ln>
        </p:spPr>
        <p:txBody>
          <a:bodyPr lIns="45719" rIns="45719"/>
          <a:lstStyle/>
          <a:p>
            <a:endParaRPr/>
          </a:p>
        </p:txBody>
      </p:sp>
      <p:sp>
        <p:nvSpPr>
          <p:cNvPr id="2" name="Rectangle 1"/>
          <p:cNvSpPr/>
          <p:nvPr/>
        </p:nvSpPr>
        <p:spPr>
          <a:xfrm>
            <a:off x="2375674" y="1653184"/>
            <a:ext cx="3906373" cy="2605277"/>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chemeClr val="accent1"/>
              </a:solidFill>
              <a:effectLst/>
              <a:uFillTx/>
              <a:latin typeface="+mj-lt"/>
              <a:ea typeface="+mj-ea"/>
              <a:cs typeface="+mj-cs"/>
              <a:sym typeface="Calibri"/>
            </a:endParaRPr>
          </a:p>
        </p:txBody>
      </p:sp>
      <p:sp>
        <p:nvSpPr>
          <p:cNvPr id="4" name="Rectangle 3"/>
          <p:cNvSpPr/>
          <p:nvPr/>
        </p:nvSpPr>
        <p:spPr>
          <a:xfrm>
            <a:off x="2603705" y="2219336"/>
            <a:ext cx="3450309" cy="900246"/>
          </a:xfrm>
          <a:prstGeom prst="rect">
            <a:avLst/>
          </a:prstGeom>
        </p:spPr>
        <p:txBody>
          <a:bodyPr wrap="square">
            <a:spAutoFit/>
          </a:bodyPr>
          <a:lstStyle/>
          <a:p>
            <a:pPr>
              <a:lnSpc>
                <a:spcPts val="2100"/>
              </a:lnSpc>
            </a:pPr>
            <a:r>
              <a:rPr lang="en-US" sz="1600" dirty="0">
                <a:solidFill>
                  <a:srgbClr val="585C5E"/>
                </a:solidFill>
                <a:latin typeface="Crimson Text Roman"/>
                <a:ea typeface="Crimson Text Roman"/>
                <a:cs typeface="Crimson Text Roman"/>
                <a:sym typeface="Crimson Text Roman"/>
              </a:rPr>
              <a:t>A brief description of the section can be placed here. It does not need to be very long. </a:t>
            </a:r>
          </a:p>
        </p:txBody>
      </p:sp>
      <p:sp>
        <p:nvSpPr>
          <p:cNvPr id="5" name="Rectangle 4"/>
          <p:cNvSpPr/>
          <p:nvPr/>
        </p:nvSpPr>
        <p:spPr>
          <a:xfrm>
            <a:off x="1461815" y="1257300"/>
            <a:ext cx="5421585" cy="546100"/>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lIns="45719" rIns="45719" rtlCol="0" anchor="ctr">
            <a:spAutoFit/>
          </a:bodyPr>
          <a:lstStyle/>
          <a:p>
            <a:pPr algn="ctr"/>
            <a:endParaRPr lang="en-US" dirty="0"/>
          </a:p>
        </p:txBody>
      </p:sp>
      <p:sp>
        <p:nvSpPr>
          <p:cNvPr id="192" name="SECTION TITLE"/>
          <p:cNvSpPr/>
          <p:nvPr/>
        </p:nvSpPr>
        <p:spPr>
          <a:xfrm>
            <a:off x="1461815" y="1043063"/>
            <a:ext cx="5972137" cy="896983"/>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Autofit/>
          </a:bodyPr>
          <a:lstStyle>
            <a:lvl1pPr defTabSz="658368">
              <a:lnSpc>
                <a:spcPct val="90000"/>
              </a:lnSpc>
              <a:defRPr sz="5184" spc="259">
                <a:latin typeface="AcherusGrotesqueLight"/>
                <a:ea typeface="AcherusGrotesqueLight"/>
                <a:cs typeface="AcherusGrotesqueLight"/>
                <a:sym typeface="AcherusGrotesqueLight"/>
              </a:defRPr>
            </a:lvl1pPr>
          </a:lstStyle>
          <a:p>
            <a:r>
              <a:rPr sz="4800" spc="500" dirty="0">
                <a:solidFill>
                  <a:srgbClr val="6C1035"/>
                </a:solidFill>
              </a:rPr>
              <a:t>SECTION TITLE</a:t>
            </a:r>
          </a:p>
        </p:txBody>
      </p:sp>
    </p:spTree>
    <p:extLst>
      <p:ext uri="{BB962C8B-B14F-4D97-AF65-F5344CB8AC3E}">
        <p14:creationId xmlns:p14="http://schemas.microsoft.com/office/powerpoint/2010/main" val="168005722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Rectangle"/>
          <p:cNvSpPr/>
          <p:nvPr/>
        </p:nvSpPr>
        <p:spPr>
          <a:xfrm>
            <a:off x="-18258" y="-14863"/>
            <a:ext cx="12210257" cy="6876288"/>
          </a:xfrm>
          <a:prstGeom prst="rect">
            <a:avLst/>
          </a:prstGeom>
          <a:solidFill>
            <a:schemeClr val="accent1"/>
          </a:solidFill>
          <a:ln w="12700">
            <a:miter lim="400000"/>
          </a:ln>
        </p:spPr>
        <p:txBody>
          <a:bodyPr lIns="45719" rIns="45719" anchor="ctr"/>
          <a:lstStyle/>
          <a:p>
            <a:endParaRPr/>
          </a:p>
        </p:txBody>
      </p:sp>
      <p:sp>
        <p:nvSpPr>
          <p:cNvPr id="170" name="Title 1"/>
          <p:cNvSpPr/>
          <p:nvPr/>
        </p:nvSpPr>
        <p:spPr>
          <a:xfrm>
            <a:off x="2463183" y="2562981"/>
            <a:ext cx="557895" cy="64633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spAutoFit/>
          </a:bodyPr>
          <a:lstStyle>
            <a:lvl1pPr>
              <a:lnSpc>
                <a:spcPct val="90000"/>
              </a:lnSpc>
              <a:defRPr sz="4000" spc="90">
                <a:solidFill>
                  <a:schemeClr val="accent2"/>
                </a:solidFill>
                <a:latin typeface="Gineso Cond Thin"/>
                <a:ea typeface="Gineso Cond Thin"/>
                <a:cs typeface="Gineso Cond Thin"/>
                <a:sym typeface="Gineso Cond Thin"/>
              </a:defRPr>
            </a:lvl1pPr>
          </a:lstStyle>
          <a:p>
            <a:endParaRPr dirty="0"/>
          </a:p>
        </p:txBody>
      </p:sp>
      <p:sp>
        <p:nvSpPr>
          <p:cNvPr id="173" name="Straight Connector 22"/>
          <p:cNvSpPr/>
          <p:nvPr/>
        </p:nvSpPr>
        <p:spPr>
          <a:xfrm>
            <a:off x="-496810" y="-369991"/>
            <a:ext cx="13167362" cy="69314"/>
          </a:xfrm>
          <a:prstGeom prst="line">
            <a:avLst/>
          </a:prstGeom>
          <a:ln>
            <a:solidFill>
              <a:schemeClr val="accent2"/>
            </a:solidFill>
            <a:prstDash val="dash"/>
            <a:miter/>
          </a:ln>
        </p:spPr>
        <p:txBody>
          <a:bodyPr lIns="45719" rIns="45719"/>
          <a:lstStyle/>
          <a:p>
            <a:endParaRPr/>
          </a:p>
        </p:txBody>
      </p:sp>
      <p:sp>
        <p:nvSpPr>
          <p:cNvPr id="174" name="SECTION TITLE"/>
          <p:cNvSpPr/>
          <p:nvPr/>
        </p:nvSpPr>
        <p:spPr>
          <a:xfrm>
            <a:off x="3377739" y="2852212"/>
            <a:ext cx="5418262" cy="680879"/>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fontScale="77500" lnSpcReduction="20000"/>
          </a:bodyPr>
          <a:lstStyle>
            <a:lvl1pPr defTabSz="658368">
              <a:lnSpc>
                <a:spcPct val="90000"/>
              </a:lnSpc>
              <a:defRPr sz="5184" spc="259">
                <a:latin typeface="AcherusGrotesqueLight"/>
                <a:ea typeface="AcherusGrotesqueLight"/>
                <a:cs typeface="AcherusGrotesqueLight"/>
                <a:sym typeface="AcherusGrotesqueLight"/>
              </a:defRPr>
            </a:lvl1pPr>
          </a:lstStyle>
          <a:p>
            <a:r>
              <a:rPr lang="en-US" dirty="0">
                <a:solidFill>
                  <a:schemeClr val="bg1"/>
                </a:solidFill>
              </a:rPr>
              <a:t>DIVIDER SLIDE #1</a:t>
            </a:r>
            <a:endParaRPr dirty="0">
              <a:solidFill>
                <a:schemeClr val="bg1"/>
              </a:solidFill>
            </a:endParaRPr>
          </a:p>
        </p:txBody>
      </p:sp>
      <p:pic>
        <p:nvPicPr>
          <p:cNvPr id="10" name="pasted-image.pdf" descr="pasted-image.pdf"/>
          <p:cNvPicPr>
            <a:picLocks noChangeAspect="1"/>
          </p:cNvPicPr>
          <p:nvPr/>
        </p:nvPicPr>
        <p:blipFill>
          <a:blip r:embed="rId2">
            <a:extLst/>
          </a:blip>
          <a:stretch>
            <a:fillRect/>
          </a:stretch>
        </p:blipFill>
        <p:spPr>
          <a:xfrm>
            <a:off x="3195062" y="2766355"/>
            <a:ext cx="182677" cy="182678"/>
          </a:xfrm>
          <a:prstGeom prst="rect">
            <a:avLst/>
          </a:prstGeom>
          <a:ln w="12700">
            <a:miter lim="400000"/>
          </a:ln>
        </p:spPr>
      </p:pic>
      <p:sp>
        <p:nvSpPr>
          <p:cNvPr id="172" name="Straight Connector 19"/>
          <p:cNvSpPr/>
          <p:nvPr/>
        </p:nvSpPr>
        <p:spPr>
          <a:xfrm>
            <a:off x="-1462207" y="6283031"/>
            <a:ext cx="5760720" cy="49014"/>
          </a:xfrm>
          <a:prstGeom prst="line">
            <a:avLst/>
          </a:prstGeom>
          <a:ln>
            <a:solidFill>
              <a:schemeClr val="tx2"/>
            </a:solidFill>
            <a:prstDash val="dash"/>
            <a:miter/>
          </a:ln>
        </p:spPr>
        <p:txBody>
          <a:bodyPr lIns="45719" rIns="45719"/>
          <a:lstStyle/>
          <a:p>
            <a:endParaRPr/>
          </a:p>
        </p:txBody>
      </p:sp>
      <p:sp>
        <p:nvSpPr>
          <p:cNvPr id="5" name="Slide Number Placeholder 4"/>
          <p:cNvSpPr>
            <a:spLocks noGrp="1"/>
          </p:cNvSpPr>
          <p:nvPr>
            <p:ph type="sldNum" sz="quarter" idx="4294967295"/>
          </p:nvPr>
        </p:nvSpPr>
        <p:spPr>
          <a:xfrm>
            <a:off x="9715500" y="6356350"/>
            <a:ext cx="2476500" cy="358775"/>
          </a:xfrm>
          <a:prstGeom prst="rect">
            <a:avLst/>
          </a:prstGeom>
        </p:spPr>
        <p:txBody>
          <a:bodyPr/>
          <a:lstStyle/>
          <a:p>
            <a:fld id="{86CB4B4D-7CA3-9044-876B-883B54F8677D}" type="slidenum">
              <a:rPr lang="en-US" smtClean="0"/>
              <a:t>13</a:t>
            </a:fld>
            <a:endParaRPr lang="en-US"/>
          </a:p>
        </p:txBody>
      </p:sp>
      <p:pic>
        <p:nvPicPr>
          <p:cNvPr id="11" name="HorizontalStacked_CMYK_whiteorange.pdf">
            <a:extLst>
              <a:ext uri="{FF2B5EF4-FFF2-40B4-BE49-F238E27FC236}">
                <a16:creationId xmlns:a16="http://schemas.microsoft.com/office/drawing/2014/main" id="{44CC653F-7057-F149-BF35-937A442ABFA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0095" y="6430634"/>
            <a:ext cx="2566315" cy="322434"/>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Rectangle"/>
          <p:cNvSpPr/>
          <p:nvPr/>
        </p:nvSpPr>
        <p:spPr>
          <a:xfrm>
            <a:off x="-18258" y="-14863"/>
            <a:ext cx="12210257" cy="6879154"/>
          </a:xfrm>
          <a:prstGeom prst="rect">
            <a:avLst/>
          </a:prstGeom>
          <a:solidFill>
            <a:srgbClr val="003C71"/>
          </a:solidFill>
          <a:ln w="12700">
            <a:miter lim="400000"/>
          </a:ln>
        </p:spPr>
        <p:txBody>
          <a:bodyPr lIns="45719" rIns="45719" anchor="ctr"/>
          <a:lstStyle/>
          <a:p>
            <a:endParaRPr dirty="0"/>
          </a:p>
        </p:txBody>
      </p:sp>
      <p:sp>
        <p:nvSpPr>
          <p:cNvPr id="170" name="Title 1"/>
          <p:cNvSpPr/>
          <p:nvPr/>
        </p:nvSpPr>
        <p:spPr>
          <a:xfrm>
            <a:off x="2463183" y="2562981"/>
            <a:ext cx="557895" cy="64633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spAutoFit/>
          </a:bodyPr>
          <a:lstStyle>
            <a:lvl1pPr>
              <a:lnSpc>
                <a:spcPct val="90000"/>
              </a:lnSpc>
              <a:defRPr sz="4000" spc="90">
                <a:solidFill>
                  <a:schemeClr val="accent2"/>
                </a:solidFill>
                <a:latin typeface="Gineso Cond Thin"/>
                <a:ea typeface="Gineso Cond Thin"/>
                <a:cs typeface="Gineso Cond Thin"/>
                <a:sym typeface="Gineso Cond Thin"/>
              </a:defRPr>
            </a:lvl1pPr>
          </a:lstStyle>
          <a:p>
            <a:endParaRPr dirty="0"/>
          </a:p>
        </p:txBody>
      </p:sp>
      <p:sp>
        <p:nvSpPr>
          <p:cNvPr id="173" name="Straight Connector 22"/>
          <p:cNvSpPr/>
          <p:nvPr/>
        </p:nvSpPr>
        <p:spPr>
          <a:xfrm>
            <a:off x="-496810" y="-369991"/>
            <a:ext cx="13167362" cy="69314"/>
          </a:xfrm>
          <a:prstGeom prst="line">
            <a:avLst/>
          </a:prstGeom>
          <a:ln>
            <a:solidFill>
              <a:schemeClr val="accent2"/>
            </a:solidFill>
            <a:prstDash val="dash"/>
            <a:miter/>
          </a:ln>
        </p:spPr>
        <p:txBody>
          <a:bodyPr lIns="45719" rIns="45719"/>
          <a:lstStyle/>
          <a:p>
            <a:endParaRPr/>
          </a:p>
        </p:txBody>
      </p:sp>
      <p:sp>
        <p:nvSpPr>
          <p:cNvPr id="174" name="SECTION TITLE"/>
          <p:cNvSpPr/>
          <p:nvPr/>
        </p:nvSpPr>
        <p:spPr>
          <a:xfrm>
            <a:off x="3377739" y="2852212"/>
            <a:ext cx="5418262" cy="680879"/>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fontScale="77500" lnSpcReduction="20000"/>
          </a:bodyPr>
          <a:lstStyle>
            <a:lvl1pPr defTabSz="658368">
              <a:lnSpc>
                <a:spcPct val="90000"/>
              </a:lnSpc>
              <a:defRPr sz="5184" spc="259">
                <a:latin typeface="AcherusGrotesqueLight"/>
                <a:ea typeface="AcherusGrotesqueLight"/>
                <a:cs typeface="AcherusGrotesqueLight"/>
                <a:sym typeface="AcherusGrotesqueLight"/>
              </a:defRPr>
            </a:lvl1pPr>
          </a:lstStyle>
          <a:p>
            <a:r>
              <a:rPr lang="en-US" dirty="0">
                <a:solidFill>
                  <a:schemeClr val="bg1">
                    <a:lumMod val="95000"/>
                  </a:schemeClr>
                </a:solidFill>
              </a:rPr>
              <a:t>DIVIDER SLIDE #2</a:t>
            </a:r>
            <a:endParaRPr dirty="0">
              <a:solidFill>
                <a:schemeClr val="bg1">
                  <a:lumMod val="95000"/>
                </a:schemeClr>
              </a:solidFill>
            </a:endParaRPr>
          </a:p>
        </p:txBody>
      </p:sp>
      <p:pic>
        <p:nvPicPr>
          <p:cNvPr id="10" name="pasted-image.pdf" descr="pasted-image.pdf"/>
          <p:cNvPicPr>
            <a:picLocks noChangeAspect="1"/>
          </p:cNvPicPr>
          <p:nvPr/>
        </p:nvPicPr>
        <p:blipFill>
          <a:blip r:embed="rId3">
            <a:extLst/>
          </a:blip>
          <a:stretch>
            <a:fillRect/>
          </a:stretch>
        </p:blipFill>
        <p:spPr>
          <a:xfrm>
            <a:off x="3195062" y="2749422"/>
            <a:ext cx="248047" cy="248048"/>
          </a:xfrm>
          <a:prstGeom prst="rect">
            <a:avLst/>
          </a:prstGeom>
          <a:ln w="12700">
            <a:miter lim="400000"/>
          </a:ln>
        </p:spPr>
      </p:pic>
      <p:pic>
        <p:nvPicPr>
          <p:cNvPr id="11" name="HorizontalStacked_CMYK_whiteorange.pdf">
            <a:extLst>
              <a:ext uri="{FF2B5EF4-FFF2-40B4-BE49-F238E27FC236}">
                <a16:creationId xmlns:a16="http://schemas.microsoft.com/office/drawing/2014/main" id="{CE881A97-7E3F-2B4F-9341-815DA84A6FF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0095" y="6430634"/>
            <a:ext cx="2566315" cy="322434"/>
          </a:xfrm>
          <a:prstGeom prst="rect">
            <a:avLst/>
          </a:prstGeom>
          <a:ln w="12700">
            <a:miter lim="400000"/>
          </a:ln>
        </p:spPr>
      </p:pic>
      <p:sp>
        <p:nvSpPr>
          <p:cNvPr id="12" name="Straight Connector 19">
            <a:extLst>
              <a:ext uri="{FF2B5EF4-FFF2-40B4-BE49-F238E27FC236}">
                <a16:creationId xmlns:a16="http://schemas.microsoft.com/office/drawing/2014/main" id="{4F23AA88-092A-A849-A121-0CFC4E038BC3}"/>
              </a:ext>
            </a:extLst>
          </p:cNvPr>
          <p:cNvSpPr/>
          <p:nvPr/>
        </p:nvSpPr>
        <p:spPr>
          <a:xfrm>
            <a:off x="-1462207" y="6283031"/>
            <a:ext cx="5760720" cy="49014"/>
          </a:xfrm>
          <a:prstGeom prst="line">
            <a:avLst/>
          </a:prstGeom>
          <a:ln>
            <a:solidFill>
              <a:schemeClr val="tx2"/>
            </a:solidFill>
            <a:prstDash val="dash"/>
            <a:miter/>
          </a:ln>
        </p:spPr>
        <p:txBody>
          <a:bodyPr lIns="45719" rIns="45719"/>
          <a:lstStyle/>
          <a:p>
            <a:endParaRPr/>
          </a:p>
        </p:txBody>
      </p:sp>
    </p:spTree>
    <p:extLst>
      <p:ext uri="{BB962C8B-B14F-4D97-AF65-F5344CB8AC3E}">
        <p14:creationId xmlns:p14="http://schemas.microsoft.com/office/powerpoint/2010/main" val="63734759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 name="diana-macesanu-488919-unsplash.jpg"/>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844" y="0"/>
            <a:ext cx="12192843" cy="6966442"/>
          </a:xfrm>
          <a:prstGeom prst="rect">
            <a:avLst/>
          </a:prstGeom>
          <a:ln w="12700">
            <a:miter lim="400000"/>
          </a:ln>
        </p:spPr>
      </p:pic>
      <p:sp>
        <p:nvSpPr>
          <p:cNvPr id="196" name="Rectangle 2"/>
          <p:cNvSpPr/>
          <p:nvPr/>
        </p:nvSpPr>
        <p:spPr>
          <a:xfrm>
            <a:off x="2180146" y="1619336"/>
            <a:ext cx="10059870" cy="3619328"/>
          </a:xfrm>
          <a:prstGeom prst="rect">
            <a:avLst/>
          </a:prstGeom>
          <a:solidFill>
            <a:schemeClr val="accent5">
              <a:hueOff val="-15428571"/>
              <a:satOff val="-30434"/>
              <a:lumOff val="9019"/>
            </a:schemeClr>
          </a:solidFill>
          <a:ln w="12700">
            <a:miter lim="400000"/>
          </a:ln>
        </p:spPr>
        <p:txBody>
          <a:bodyPr lIns="45719" rIns="45719" anchor="ctr"/>
          <a:lstStyle/>
          <a:p>
            <a:pPr algn="ctr">
              <a:defRPr>
                <a:solidFill>
                  <a:schemeClr val="accent2"/>
                </a:solidFill>
              </a:defRPr>
            </a:pPr>
            <a:endParaRPr/>
          </a:p>
        </p:txBody>
      </p:sp>
      <p:sp>
        <p:nvSpPr>
          <p:cNvPr id="197" name="Title 1"/>
          <p:cNvSpPr/>
          <p:nvPr/>
        </p:nvSpPr>
        <p:spPr>
          <a:xfrm>
            <a:off x="2529223" y="1958461"/>
            <a:ext cx="557895" cy="64633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spAutoFit/>
          </a:bodyPr>
          <a:lstStyle>
            <a:lvl1pPr>
              <a:lnSpc>
                <a:spcPct val="90000"/>
              </a:lnSpc>
              <a:defRPr sz="4000" spc="90">
                <a:solidFill>
                  <a:schemeClr val="accent2"/>
                </a:solidFill>
                <a:latin typeface="Gineso Cond Thin"/>
                <a:ea typeface="Gineso Cond Thin"/>
                <a:cs typeface="Gineso Cond Thin"/>
                <a:sym typeface="Gineso Cond Thin"/>
              </a:defRPr>
            </a:lvl1pPr>
          </a:lstStyle>
          <a:p>
            <a:r>
              <a:rPr dirty="0">
                <a:solidFill>
                  <a:srgbClr val="003C71"/>
                </a:solidFill>
              </a:rPr>
              <a:t>01</a:t>
            </a:r>
          </a:p>
        </p:txBody>
      </p:sp>
      <p:sp>
        <p:nvSpPr>
          <p:cNvPr id="198" name="Straight Connector 16"/>
          <p:cNvSpPr/>
          <p:nvPr/>
        </p:nvSpPr>
        <p:spPr>
          <a:xfrm flipH="1">
            <a:off x="1963358" y="-936048"/>
            <a:ext cx="1" cy="7902489"/>
          </a:xfrm>
          <a:prstGeom prst="line">
            <a:avLst/>
          </a:prstGeom>
          <a:ln>
            <a:solidFill>
              <a:schemeClr val="accent5"/>
            </a:solidFill>
            <a:prstDash val="dash"/>
            <a:miter/>
          </a:ln>
        </p:spPr>
        <p:txBody>
          <a:bodyPr lIns="45719" rIns="45719"/>
          <a:lstStyle/>
          <a:p>
            <a:endParaRPr/>
          </a:p>
        </p:txBody>
      </p:sp>
      <p:sp>
        <p:nvSpPr>
          <p:cNvPr id="199" name="Straight Connector 19"/>
          <p:cNvSpPr/>
          <p:nvPr/>
        </p:nvSpPr>
        <p:spPr>
          <a:xfrm>
            <a:off x="-750840" y="1391501"/>
            <a:ext cx="13693680" cy="49015"/>
          </a:xfrm>
          <a:prstGeom prst="line">
            <a:avLst/>
          </a:prstGeom>
          <a:ln>
            <a:solidFill>
              <a:schemeClr val="accent5"/>
            </a:solidFill>
            <a:prstDash val="dash"/>
            <a:miter/>
          </a:ln>
        </p:spPr>
        <p:txBody>
          <a:bodyPr lIns="45719" rIns="45719"/>
          <a:lstStyle/>
          <a:p>
            <a:endParaRPr/>
          </a:p>
        </p:txBody>
      </p:sp>
      <p:sp>
        <p:nvSpPr>
          <p:cNvPr id="200" name="TextBox 5"/>
          <p:cNvSpPr/>
          <p:nvPr/>
        </p:nvSpPr>
        <p:spPr>
          <a:xfrm>
            <a:off x="3352959" y="2604792"/>
            <a:ext cx="2967767" cy="1631216"/>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nSpc>
                <a:spcPts val="3000"/>
              </a:lnSpc>
              <a:defRPr sz="2400" spc="342">
                <a:solidFill>
                  <a:srgbClr val="83003F"/>
                </a:solidFill>
                <a:latin typeface="Acherus Grotesque"/>
                <a:ea typeface="Acherus Grotesque"/>
                <a:cs typeface="Acherus Grotesque"/>
                <a:sym typeface="Acherus Grotesque"/>
              </a:defRPr>
            </a:pPr>
            <a:r>
              <a:rPr sz="2000" dirty="0"/>
              <a:t>A LITTLE </a:t>
            </a:r>
            <a:br>
              <a:rPr sz="2000" dirty="0"/>
            </a:br>
            <a:r>
              <a:rPr sz="2000" dirty="0"/>
              <a:t>BLURB OF INFO </a:t>
            </a:r>
            <a:r>
              <a:rPr lang="en-US" sz="2000" dirty="0"/>
              <a:t>CAN</a:t>
            </a:r>
            <a:r>
              <a:rPr sz="2000" dirty="0"/>
              <a:t> SIT IN THIS SPACE.</a:t>
            </a:r>
          </a:p>
        </p:txBody>
      </p:sp>
      <p:sp>
        <p:nvSpPr>
          <p:cNvPr id="203" name="TextBox 20"/>
          <p:cNvSpPr/>
          <p:nvPr/>
        </p:nvSpPr>
        <p:spPr>
          <a:xfrm>
            <a:off x="7122900" y="2338366"/>
            <a:ext cx="4211147" cy="234936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defRPr sz="1400">
                <a:solidFill>
                  <a:srgbClr val="585C5E"/>
                </a:solidFill>
                <a:latin typeface="Crimson Text Roman"/>
                <a:ea typeface="Crimson Text Roman"/>
                <a:cs typeface="Crimson Text Roman"/>
                <a:sym typeface="Crimson Text Roman"/>
              </a:defRPr>
            </a:lvl1pPr>
          </a:lstStyle>
          <a:p>
            <a:pPr marL="285750" indent="-285750">
              <a:lnSpc>
                <a:spcPts val="1800"/>
              </a:lnSpc>
              <a:spcAft>
                <a:spcPts val="700"/>
              </a:spcAft>
              <a:buClr>
                <a:schemeClr val="accent2"/>
              </a:buClr>
              <a:buSzPct val="70000"/>
              <a:buFont typeface="Wingdings" charset="2"/>
              <a:buChar char="§"/>
            </a:pPr>
            <a:r>
              <a:rPr lang="en-US" sz="1200" dirty="0" err="1"/>
              <a:t>Lorem</a:t>
            </a:r>
            <a:r>
              <a:rPr lang="en-US" sz="1200" dirty="0"/>
              <a:t> </a:t>
            </a:r>
            <a:r>
              <a:rPr lang="en-US" sz="1200" dirty="0" err="1"/>
              <a:t>ipsum</a:t>
            </a:r>
            <a:r>
              <a:rPr lang="en-US" sz="1200" dirty="0"/>
              <a:t> dolor sit </a:t>
            </a:r>
            <a:r>
              <a:rPr lang="en-US" sz="1200" dirty="0" err="1"/>
              <a:t>amet</a:t>
            </a:r>
            <a:r>
              <a:rPr lang="en-US" sz="1200" dirty="0"/>
              <a:t>, </a:t>
            </a:r>
            <a:r>
              <a:rPr lang="en-US" sz="1200" dirty="0" err="1"/>
              <a:t>consectetuer</a:t>
            </a:r>
            <a:r>
              <a:rPr lang="en-US" sz="1200" dirty="0"/>
              <a:t> </a:t>
            </a:r>
            <a:r>
              <a:rPr lang="en-US" sz="1200" dirty="0" err="1"/>
              <a:t>adipiscing</a:t>
            </a:r>
            <a:r>
              <a:rPr lang="en-US" sz="1200" dirty="0"/>
              <a:t> </a:t>
            </a:r>
            <a:r>
              <a:rPr lang="en-US" sz="1200" dirty="0" err="1"/>
              <a:t>elit</a:t>
            </a:r>
            <a:r>
              <a:rPr lang="en-US" sz="1200" dirty="0"/>
              <a:t>, </a:t>
            </a:r>
            <a:r>
              <a:rPr lang="en-US" sz="1200" dirty="0" err="1"/>
              <a:t>sed</a:t>
            </a:r>
            <a:r>
              <a:rPr lang="en-US" sz="1200" dirty="0"/>
              <a:t> </a:t>
            </a:r>
            <a:r>
              <a:rPr lang="en-US" sz="1200" dirty="0" err="1"/>
              <a:t>diam</a:t>
            </a:r>
            <a:r>
              <a:rPr lang="en-US" sz="1200" dirty="0"/>
              <a:t> </a:t>
            </a:r>
            <a:r>
              <a:rPr lang="en-US" sz="1200" dirty="0" err="1"/>
              <a:t>nonummy</a:t>
            </a:r>
            <a:r>
              <a:rPr lang="en-US" sz="1200" dirty="0"/>
              <a:t> </a:t>
            </a:r>
            <a:r>
              <a:rPr lang="en-US" sz="1200" dirty="0" err="1"/>
              <a:t>nibh</a:t>
            </a:r>
            <a:r>
              <a:rPr lang="en-US" sz="1200" dirty="0"/>
              <a:t> </a:t>
            </a:r>
            <a:r>
              <a:rPr lang="en-US" sz="1200" dirty="0" err="1"/>
              <a:t>euismod</a:t>
            </a:r>
            <a:r>
              <a:rPr lang="en-US" sz="1200" dirty="0"/>
              <a:t> </a:t>
            </a:r>
            <a:r>
              <a:rPr lang="en-US" sz="1200" dirty="0" err="1"/>
              <a:t>tincidunt</a:t>
            </a:r>
            <a:r>
              <a:rPr lang="en-US" sz="1200" dirty="0"/>
              <a:t> </a:t>
            </a:r>
            <a:r>
              <a:rPr lang="en-US" sz="1200" dirty="0" err="1"/>
              <a:t>ut</a:t>
            </a:r>
            <a:r>
              <a:rPr lang="en-US" sz="1200" dirty="0"/>
              <a:t> </a:t>
            </a:r>
            <a:r>
              <a:rPr lang="en-US" sz="1200" dirty="0" err="1"/>
              <a:t>laoreet</a:t>
            </a:r>
            <a:endParaRPr lang="en-US" sz="1200" dirty="0"/>
          </a:p>
          <a:p>
            <a:pPr marL="285750" indent="-285750">
              <a:lnSpc>
                <a:spcPts val="1800"/>
              </a:lnSpc>
              <a:spcAft>
                <a:spcPts val="700"/>
              </a:spcAft>
              <a:buClr>
                <a:schemeClr val="accent2"/>
              </a:buClr>
              <a:buSzPct val="70000"/>
              <a:buFont typeface="Wingdings" charset="2"/>
              <a:buChar char="§"/>
            </a:pPr>
            <a:r>
              <a:rPr lang="en-US" sz="1200" dirty="0" err="1"/>
              <a:t>Lorem</a:t>
            </a:r>
            <a:r>
              <a:rPr lang="en-US" sz="1200" dirty="0"/>
              <a:t> </a:t>
            </a:r>
            <a:r>
              <a:rPr lang="en-US" sz="1200" dirty="0" err="1"/>
              <a:t>ipsum</a:t>
            </a:r>
            <a:r>
              <a:rPr lang="en-US" sz="1200" dirty="0"/>
              <a:t> dolor sit </a:t>
            </a:r>
            <a:r>
              <a:rPr lang="en-US" sz="1200" dirty="0" err="1"/>
              <a:t>amet</a:t>
            </a:r>
            <a:r>
              <a:rPr lang="en-US" sz="1200" dirty="0"/>
              <a:t>, </a:t>
            </a:r>
            <a:r>
              <a:rPr lang="en-US" sz="1200" dirty="0" err="1"/>
              <a:t>consectetuer</a:t>
            </a:r>
            <a:r>
              <a:rPr lang="en-US" sz="1200" dirty="0"/>
              <a:t> </a:t>
            </a:r>
            <a:r>
              <a:rPr lang="en-US" sz="1200" dirty="0" err="1"/>
              <a:t>adipiscing</a:t>
            </a:r>
            <a:r>
              <a:rPr lang="en-US" sz="1200" dirty="0"/>
              <a:t> </a:t>
            </a:r>
            <a:r>
              <a:rPr lang="en-US" sz="1200" dirty="0" err="1"/>
              <a:t>elit</a:t>
            </a:r>
            <a:r>
              <a:rPr lang="en-US" sz="1200" dirty="0"/>
              <a:t>, </a:t>
            </a:r>
            <a:r>
              <a:rPr lang="en-US" sz="1200" dirty="0" err="1"/>
              <a:t>sed</a:t>
            </a:r>
            <a:r>
              <a:rPr lang="en-US" sz="1200" dirty="0"/>
              <a:t> </a:t>
            </a:r>
            <a:r>
              <a:rPr lang="en-US" sz="1200" dirty="0" err="1"/>
              <a:t>diam</a:t>
            </a:r>
            <a:r>
              <a:rPr lang="en-US" sz="1200" dirty="0"/>
              <a:t> </a:t>
            </a:r>
            <a:r>
              <a:rPr lang="en-US" sz="1200" dirty="0" err="1"/>
              <a:t>nonummy</a:t>
            </a:r>
            <a:r>
              <a:rPr lang="en-US" sz="1200" dirty="0"/>
              <a:t> </a:t>
            </a:r>
            <a:r>
              <a:rPr lang="en-US" sz="1200" dirty="0" err="1"/>
              <a:t>nibh</a:t>
            </a:r>
            <a:r>
              <a:rPr lang="en-US" sz="1200" dirty="0"/>
              <a:t> </a:t>
            </a:r>
            <a:r>
              <a:rPr lang="en-US" sz="1200" dirty="0" err="1"/>
              <a:t>euismod</a:t>
            </a:r>
            <a:r>
              <a:rPr lang="en-US" sz="1200" dirty="0"/>
              <a:t> </a:t>
            </a:r>
            <a:r>
              <a:rPr lang="en-US" sz="1200" dirty="0" err="1"/>
              <a:t>tincidunt</a:t>
            </a:r>
            <a:r>
              <a:rPr lang="en-US" sz="1200" dirty="0"/>
              <a:t> </a:t>
            </a:r>
            <a:r>
              <a:rPr lang="en-US" sz="1200" dirty="0" err="1"/>
              <a:t>ut</a:t>
            </a:r>
            <a:r>
              <a:rPr lang="en-US" sz="1200" dirty="0"/>
              <a:t> </a:t>
            </a:r>
            <a:r>
              <a:rPr lang="en-US" sz="1200" dirty="0" err="1"/>
              <a:t>laoreet</a:t>
            </a:r>
            <a:endParaRPr lang="en-US" sz="1200" dirty="0"/>
          </a:p>
          <a:p>
            <a:pPr marL="285750" indent="-285750">
              <a:lnSpc>
                <a:spcPts val="1800"/>
              </a:lnSpc>
              <a:spcAft>
                <a:spcPts val="700"/>
              </a:spcAft>
              <a:buClr>
                <a:schemeClr val="accent2"/>
              </a:buClr>
              <a:buSzPct val="70000"/>
              <a:buFont typeface="Wingdings" charset="2"/>
              <a:buChar char="§"/>
            </a:pPr>
            <a:r>
              <a:rPr lang="en-US" sz="1200" dirty="0" err="1"/>
              <a:t>Lorem</a:t>
            </a:r>
            <a:r>
              <a:rPr lang="en-US" sz="1200" dirty="0"/>
              <a:t> </a:t>
            </a:r>
            <a:r>
              <a:rPr lang="en-US" sz="1200" dirty="0" err="1"/>
              <a:t>ipsum</a:t>
            </a:r>
            <a:r>
              <a:rPr lang="en-US" sz="1200" dirty="0"/>
              <a:t> dolor sit </a:t>
            </a:r>
            <a:r>
              <a:rPr lang="en-US" sz="1200" dirty="0" err="1"/>
              <a:t>amet</a:t>
            </a:r>
            <a:r>
              <a:rPr lang="en-US" sz="1200" dirty="0"/>
              <a:t>, </a:t>
            </a:r>
            <a:r>
              <a:rPr lang="en-US" sz="1200" dirty="0" err="1"/>
              <a:t>consectetuer</a:t>
            </a:r>
            <a:r>
              <a:rPr lang="en-US" sz="1200" dirty="0"/>
              <a:t> </a:t>
            </a:r>
            <a:r>
              <a:rPr lang="en-US" sz="1200" dirty="0" err="1"/>
              <a:t>adipiscing</a:t>
            </a:r>
            <a:r>
              <a:rPr lang="en-US" sz="1200" dirty="0"/>
              <a:t> </a:t>
            </a:r>
            <a:r>
              <a:rPr lang="en-US" sz="1200" dirty="0" err="1"/>
              <a:t>elit</a:t>
            </a:r>
            <a:r>
              <a:rPr lang="en-US" sz="1200" dirty="0"/>
              <a:t>, </a:t>
            </a:r>
            <a:r>
              <a:rPr lang="en-US" sz="1200" dirty="0" err="1"/>
              <a:t>sed</a:t>
            </a:r>
            <a:r>
              <a:rPr lang="en-US" sz="1200" dirty="0"/>
              <a:t> </a:t>
            </a:r>
            <a:r>
              <a:rPr lang="en-US" sz="1200" dirty="0" err="1"/>
              <a:t>diam</a:t>
            </a:r>
            <a:r>
              <a:rPr lang="en-US" sz="1200" dirty="0"/>
              <a:t> </a:t>
            </a:r>
            <a:r>
              <a:rPr lang="en-US" sz="1200" dirty="0" err="1"/>
              <a:t>nonummy</a:t>
            </a:r>
            <a:r>
              <a:rPr lang="en-US" sz="1200" dirty="0"/>
              <a:t> </a:t>
            </a:r>
            <a:r>
              <a:rPr lang="en-US" sz="1200" dirty="0" err="1"/>
              <a:t>nibh</a:t>
            </a:r>
            <a:r>
              <a:rPr lang="en-US" sz="1200" dirty="0"/>
              <a:t> </a:t>
            </a:r>
            <a:r>
              <a:rPr lang="en-US" sz="1200" dirty="0" err="1"/>
              <a:t>euismod</a:t>
            </a:r>
            <a:r>
              <a:rPr lang="en-US" sz="1200" dirty="0"/>
              <a:t> </a:t>
            </a:r>
            <a:r>
              <a:rPr lang="en-US" sz="1200" dirty="0" err="1"/>
              <a:t>tincidunt</a:t>
            </a:r>
            <a:r>
              <a:rPr lang="en-US" sz="1200" dirty="0"/>
              <a:t> </a:t>
            </a:r>
            <a:r>
              <a:rPr lang="en-US" sz="1200" dirty="0" err="1"/>
              <a:t>ut</a:t>
            </a:r>
            <a:r>
              <a:rPr lang="en-US" sz="1200" dirty="0"/>
              <a:t> </a:t>
            </a:r>
            <a:r>
              <a:rPr lang="en-US" sz="1200" dirty="0" err="1"/>
              <a:t>laoreet</a:t>
            </a:r>
            <a:endParaRPr lang="en-US" sz="1200" dirty="0"/>
          </a:p>
        </p:txBody>
      </p:sp>
      <p:sp>
        <p:nvSpPr>
          <p:cNvPr id="204" name="Straight Connector 55"/>
          <p:cNvSpPr/>
          <p:nvPr/>
        </p:nvSpPr>
        <p:spPr>
          <a:xfrm>
            <a:off x="6757096" y="2341842"/>
            <a:ext cx="1" cy="2345885"/>
          </a:xfrm>
          <a:prstGeom prst="line">
            <a:avLst/>
          </a:prstGeom>
          <a:ln>
            <a:solidFill>
              <a:schemeClr val="accent3"/>
            </a:solidFill>
            <a:prstDash val="dash"/>
            <a:miter/>
          </a:ln>
        </p:spPr>
        <p:txBody>
          <a:bodyPr lIns="45719" rIns="45719"/>
          <a:lstStyle/>
          <a:p>
            <a:endParaRPr/>
          </a:p>
        </p:txBody>
      </p:sp>
      <p:sp>
        <p:nvSpPr>
          <p:cNvPr id="208" name="Straight Connector 19"/>
          <p:cNvSpPr/>
          <p:nvPr/>
        </p:nvSpPr>
        <p:spPr>
          <a:xfrm>
            <a:off x="-89744" y="5417484"/>
            <a:ext cx="13693681" cy="49015"/>
          </a:xfrm>
          <a:prstGeom prst="line">
            <a:avLst/>
          </a:prstGeom>
          <a:ln>
            <a:solidFill>
              <a:schemeClr val="accent5"/>
            </a:solidFill>
            <a:prstDash val="dash"/>
            <a:miter/>
          </a:ln>
        </p:spPr>
        <p:txBody>
          <a:bodyPr lIns="45719" rIns="45719"/>
          <a:lstStyle/>
          <a:p>
            <a:endParaRPr/>
          </a:p>
        </p:txBody>
      </p:sp>
      <p:pic>
        <p:nvPicPr>
          <p:cNvPr id="17" name="pasted-image.pdf" descr="pasted-image.pdf"/>
          <p:cNvPicPr>
            <a:picLocks noChangeAspect="1"/>
          </p:cNvPicPr>
          <p:nvPr/>
        </p:nvPicPr>
        <p:blipFill>
          <a:blip r:embed="rId3">
            <a:extLst/>
          </a:blip>
          <a:stretch>
            <a:fillRect/>
          </a:stretch>
        </p:blipFill>
        <p:spPr>
          <a:xfrm>
            <a:off x="3208125" y="2571530"/>
            <a:ext cx="129628" cy="129629"/>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a:xfrm>
            <a:off x="0" y="9144"/>
            <a:ext cx="12192000" cy="6858000"/>
          </a:xfrm>
        </p:spPr>
      </p:sp>
      <p:sp>
        <p:nvSpPr>
          <p:cNvPr id="4" name="Rectangle 3"/>
          <p:cNvSpPr/>
          <p:nvPr/>
        </p:nvSpPr>
        <p:spPr>
          <a:xfrm>
            <a:off x="2180146" y="1619336"/>
            <a:ext cx="10059870" cy="3619328"/>
          </a:xfrm>
          <a:prstGeom prst="rect">
            <a:avLst/>
          </a:prstGeom>
          <a:solidFill>
            <a:schemeClr val="accent5">
              <a:hueOff val="-15428571"/>
              <a:satOff val="-30434"/>
              <a:lumOff val="9019"/>
            </a:schemeClr>
          </a:solidFill>
          <a:ln w="12700">
            <a:miter lim="400000"/>
          </a:ln>
        </p:spPr>
        <p:txBody>
          <a:bodyPr lIns="45719" rIns="45719" anchor="ctr"/>
          <a:lstStyle/>
          <a:p>
            <a:pPr algn="ctr">
              <a:defRPr>
                <a:solidFill>
                  <a:schemeClr val="accent2"/>
                </a:solidFill>
              </a:defRPr>
            </a:pPr>
            <a:endParaRPr/>
          </a:p>
        </p:txBody>
      </p:sp>
      <p:sp>
        <p:nvSpPr>
          <p:cNvPr id="5" name="Title 1"/>
          <p:cNvSpPr/>
          <p:nvPr/>
        </p:nvSpPr>
        <p:spPr>
          <a:xfrm>
            <a:off x="2529223" y="1958461"/>
            <a:ext cx="557895" cy="64633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spAutoFit/>
          </a:bodyPr>
          <a:lstStyle>
            <a:lvl1pPr>
              <a:lnSpc>
                <a:spcPct val="90000"/>
              </a:lnSpc>
              <a:defRPr sz="4000" spc="90">
                <a:solidFill>
                  <a:schemeClr val="accent2"/>
                </a:solidFill>
                <a:latin typeface="Gineso Cond Thin"/>
                <a:ea typeface="Gineso Cond Thin"/>
                <a:cs typeface="Gineso Cond Thin"/>
                <a:sym typeface="Gineso Cond Thin"/>
              </a:defRPr>
            </a:lvl1pPr>
          </a:lstStyle>
          <a:p>
            <a:r>
              <a:rPr dirty="0">
                <a:solidFill>
                  <a:srgbClr val="003C71"/>
                </a:solidFill>
              </a:rPr>
              <a:t>01</a:t>
            </a:r>
          </a:p>
        </p:txBody>
      </p:sp>
      <p:sp>
        <p:nvSpPr>
          <p:cNvPr id="6" name="Straight Connector 16"/>
          <p:cNvSpPr/>
          <p:nvPr/>
        </p:nvSpPr>
        <p:spPr>
          <a:xfrm flipH="1">
            <a:off x="1963358" y="-936048"/>
            <a:ext cx="1" cy="7902489"/>
          </a:xfrm>
          <a:prstGeom prst="line">
            <a:avLst/>
          </a:prstGeom>
          <a:ln>
            <a:solidFill>
              <a:schemeClr val="accent5"/>
            </a:solidFill>
            <a:prstDash val="dash"/>
            <a:miter/>
          </a:ln>
        </p:spPr>
        <p:txBody>
          <a:bodyPr lIns="45719" rIns="45719"/>
          <a:lstStyle/>
          <a:p>
            <a:endParaRPr/>
          </a:p>
        </p:txBody>
      </p:sp>
      <p:sp>
        <p:nvSpPr>
          <p:cNvPr id="7" name="Straight Connector 19"/>
          <p:cNvSpPr/>
          <p:nvPr/>
        </p:nvSpPr>
        <p:spPr>
          <a:xfrm>
            <a:off x="-750840" y="1391501"/>
            <a:ext cx="13693680" cy="49015"/>
          </a:xfrm>
          <a:prstGeom prst="line">
            <a:avLst/>
          </a:prstGeom>
          <a:ln>
            <a:solidFill>
              <a:schemeClr val="accent5"/>
            </a:solidFill>
            <a:prstDash val="dash"/>
            <a:miter/>
          </a:ln>
        </p:spPr>
        <p:txBody>
          <a:bodyPr lIns="45719" rIns="45719"/>
          <a:lstStyle/>
          <a:p>
            <a:endParaRPr/>
          </a:p>
        </p:txBody>
      </p:sp>
      <p:sp>
        <p:nvSpPr>
          <p:cNvPr id="8" name="TextBox 5"/>
          <p:cNvSpPr/>
          <p:nvPr/>
        </p:nvSpPr>
        <p:spPr>
          <a:xfrm>
            <a:off x="3352959" y="2604792"/>
            <a:ext cx="2967767" cy="1631216"/>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nSpc>
                <a:spcPts val="3000"/>
              </a:lnSpc>
              <a:defRPr sz="2400" spc="342">
                <a:solidFill>
                  <a:srgbClr val="83003F"/>
                </a:solidFill>
                <a:latin typeface="Acherus Grotesque"/>
                <a:ea typeface="Acherus Grotesque"/>
                <a:cs typeface="Acherus Grotesque"/>
                <a:sym typeface="Acherus Grotesque"/>
              </a:defRPr>
            </a:pPr>
            <a:r>
              <a:rPr sz="2000" dirty="0"/>
              <a:t>A LITTLE </a:t>
            </a:r>
            <a:br>
              <a:rPr sz="2000" dirty="0"/>
            </a:br>
            <a:r>
              <a:rPr sz="2000" dirty="0"/>
              <a:t>BLURB OF INFO </a:t>
            </a:r>
            <a:r>
              <a:rPr lang="en-US" sz="2000" dirty="0"/>
              <a:t>CAN</a:t>
            </a:r>
            <a:r>
              <a:rPr sz="2000" dirty="0"/>
              <a:t> SIT IN THIS SPACE.</a:t>
            </a:r>
          </a:p>
        </p:txBody>
      </p:sp>
      <p:sp>
        <p:nvSpPr>
          <p:cNvPr id="9" name="TextBox 20"/>
          <p:cNvSpPr/>
          <p:nvPr/>
        </p:nvSpPr>
        <p:spPr>
          <a:xfrm>
            <a:off x="7122900" y="2338366"/>
            <a:ext cx="4211147" cy="234936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defRPr sz="1400">
                <a:solidFill>
                  <a:srgbClr val="585C5E"/>
                </a:solidFill>
                <a:latin typeface="Crimson Text Roman"/>
                <a:ea typeface="Crimson Text Roman"/>
                <a:cs typeface="Crimson Text Roman"/>
                <a:sym typeface="Crimson Text Roman"/>
              </a:defRPr>
            </a:lvl1pPr>
          </a:lstStyle>
          <a:p>
            <a:pPr marL="285750" indent="-285750">
              <a:lnSpc>
                <a:spcPts val="1800"/>
              </a:lnSpc>
              <a:spcAft>
                <a:spcPts val="700"/>
              </a:spcAft>
              <a:buClr>
                <a:schemeClr val="accent2"/>
              </a:buClr>
              <a:buSzPct val="70000"/>
              <a:buFont typeface="Wingdings" charset="2"/>
              <a:buChar char="§"/>
            </a:pPr>
            <a:r>
              <a:rPr lang="en-US" sz="1200" dirty="0" err="1"/>
              <a:t>Lorem</a:t>
            </a:r>
            <a:r>
              <a:rPr lang="en-US" sz="1200" dirty="0"/>
              <a:t> </a:t>
            </a:r>
            <a:r>
              <a:rPr lang="en-US" sz="1200" dirty="0" err="1"/>
              <a:t>ipsum</a:t>
            </a:r>
            <a:r>
              <a:rPr lang="en-US" sz="1200" dirty="0"/>
              <a:t> dolor sit </a:t>
            </a:r>
            <a:r>
              <a:rPr lang="en-US" sz="1200" dirty="0" err="1"/>
              <a:t>amet</a:t>
            </a:r>
            <a:r>
              <a:rPr lang="en-US" sz="1200" dirty="0"/>
              <a:t>, </a:t>
            </a:r>
            <a:r>
              <a:rPr lang="en-US" sz="1200" dirty="0" err="1"/>
              <a:t>consectetuer</a:t>
            </a:r>
            <a:r>
              <a:rPr lang="en-US" sz="1200" dirty="0"/>
              <a:t> </a:t>
            </a:r>
            <a:r>
              <a:rPr lang="en-US" sz="1200" dirty="0" err="1"/>
              <a:t>adipiscing</a:t>
            </a:r>
            <a:r>
              <a:rPr lang="en-US" sz="1200" dirty="0"/>
              <a:t> </a:t>
            </a:r>
            <a:r>
              <a:rPr lang="en-US" sz="1200" dirty="0" err="1"/>
              <a:t>elit</a:t>
            </a:r>
            <a:r>
              <a:rPr lang="en-US" sz="1200" dirty="0"/>
              <a:t>, </a:t>
            </a:r>
            <a:r>
              <a:rPr lang="en-US" sz="1200" dirty="0" err="1"/>
              <a:t>sed</a:t>
            </a:r>
            <a:r>
              <a:rPr lang="en-US" sz="1200" dirty="0"/>
              <a:t> </a:t>
            </a:r>
            <a:r>
              <a:rPr lang="en-US" sz="1200" dirty="0" err="1"/>
              <a:t>diam</a:t>
            </a:r>
            <a:r>
              <a:rPr lang="en-US" sz="1200" dirty="0"/>
              <a:t> </a:t>
            </a:r>
            <a:r>
              <a:rPr lang="en-US" sz="1200" dirty="0" err="1"/>
              <a:t>nonummy</a:t>
            </a:r>
            <a:r>
              <a:rPr lang="en-US" sz="1200" dirty="0"/>
              <a:t> </a:t>
            </a:r>
            <a:r>
              <a:rPr lang="en-US" sz="1200" dirty="0" err="1"/>
              <a:t>nibh</a:t>
            </a:r>
            <a:r>
              <a:rPr lang="en-US" sz="1200" dirty="0"/>
              <a:t> </a:t>
            </a:r>
            <a:r>
              <a:rPr lang="en-US" sz="1200" dirty="0" err="1"/>
              <a:t>euismod</a:t>
            </a:r>
            <a:r>
              <a:rPr lang="en-US" sz="1200" dirty="0"/>
              <a:t> </a:t>
            </a:r>
            <a:r>
              <a:rPr lang="en-US" sz="1200" dirty="0" err="1"/>
              <a:t>tincidunt</a:t>
            </a:r>
            <a:r>
              <a:rPr lang="en-US" sz="1200" dirty="0"/>
              <a:t> </a:t>
            </a:r>
            <a:r>
              <a:rPr lang="en-US" sz="1200" dirty="0" err="1"/>
              <a:t>ut</a:t>
            </a:r>
            <a:r>
              <a:rPr lang="en-US" sz="1200" dirty="0"/>
              <a:t> </a:t>
            </a:r>
            <a:r>
              <a:rPr lang="en-US" sz="1200" dirty="0" err="1"/>
              <a:t>laoreet</a:t>
            </a:r>
            <a:endParaRPr lang="en-US" sz="1200" dirty="0"/>
          </a:p>
          <a:p>
            <a:pPr marL="285750" indent="-285750">
              <a:lnSpc>
                <a:spcPts val="1800"/>
              </a:lnSpc>
              <a:spcAft>
                <a:spcPts val="700"/>
              </a:spcAft>
              <a:buClr>
                <a:schemeClr val="accent2"/>
              </a:buClr>
              <a:buSzPct val="70000"/>
              <a:buFont typeface="Wingdings" charset="2"/>
              <a:buChar char="§"/>
            </a:pPr>
            <a:r>
              <a:rPr lang="en-US" sz="1200" dirty="0" err="1"/>
              <a:t>Lorem</a:t>
            </a:r>
            <a:r>
              <a:rPr lang="en-US" sz="1200" dirty="0"/>
              <a:t> </a:t>
            </a:r>
            <a:r>
              <a:rPr lang="en-US" sz="1200" dirty="0" err="1"/>
              <a:t>ipsum</a:t>
            </a:r>
            <a:r>
              <a:rPr lang="en-US" sz="1200" dirty="0"/>
              <a:t> dolor sit </a:t>
            </a:r>
            <a:r>
              <a:rPr lang="en-US" sz="1200" dirty="0" err="1"/>
              <a:t>amet</a:t>
            </a:r>
            <a:r>
              <a:rPr lang="en-US" sz="1200" dirty="0"/>
              <a:t>, </a:t>
            </a:r>
            <a:r>
              <a:rPr lang="en-US" sz="1200" dirty="0" err="1"/>
              <a:t>consectetuer</a:t>
            </a:r>
            <a:r>
              <a:rPr lang="en-US" sz="1200" dirty="0"/>
              <a:t> </a:t>
            </a:r>
            <a:r>
              <a:rPr lang="en-US" sz="1200" dirty="0" err="1"/>
              <a:t>adipiscing</a:t>
            </a:r>
            <a:r>
              <a:rPr lang="en-US" sz="1200" dirty="0"/>
              <a:t> </a:t>
            </a:r>
            <a:r>
              <a:rPr lang="en-US" sz="1200" dirty="0" err="1"/>
              <a:t>elit</a:t>
            </a:r>
            <a:r>
              <a:rPr lang="en-US" sz="1200" dirty="0"/>
              <a:t>, </a:t>
            </a:r>
            <a:r>
              <a:rPr lang="en-US" sz="1200" dirty="0" err="1"/>
              <a:t>sed</a:t>
            </a:r>
            <a:r>
              <a:rPr lang="en-US" sz="1200" dirty="0"/>
              <a:t> </a:t>
            </a:r>
            <a:r>
              <a:rPr lang="en-US" sz="1200" dirty="0" err="1"/>
              <a:t>diam</a:t>
            </a:r>
            <a:r>
              <a:rPr lang="en-US" sz="1200" dirty="0"/>
              <a:t> </a:t>
            </a:r>
            <a:r>
              <a:rPr lang="en-US" sz="1200" dirty="0" err="1"/>
              <a:t>nonummy</a:t>
            </a:r>
            <a:r>
              <a:rPr lang="en-US" sz="1200" dirty="0"/>
              <a:t> </a:t>
            </a:r>
            <a:r>
              <a:rPr lang="en-US" sz="1200" dirty="0" err="1"/>
              <a:t>nibh</a:t>
            </a:r>
            <a:r>
              <a:rPr lang="en-US" sz="1200" dirty="0"/>
              <a:t> </a:t>
            </a:r>
            <a:r>
              <a:rPr lang="en-US" sz="1200" dirty="0" err="1"/>
              <a:t>euismod</a:t>
            </a:r>
            <a:r>
              <a:rPr lang="en-US" sz="1200" dirty="0"/>
              <a:t> </a:t>
            </a:r>
            <a:r>
              <a:rPr lang="en-US" sz="1200" dirty="0" err="1"/>
              <a:t>tincidunt</a:t>
            </a:r>
            <a:r>
              <a:rPr lang="en-US" sz="1200" dirty="0"/>
              <a:t> </a:t>
            </a:r>
            <a:r>
              <a:rPr lang="en-US" sz="1200" dirty="0" err="1"/>
              <a:t>ut</a:t>
            </a:r>
            <a:r>
              <a:rPr lang="en-US" sz="1200" dirty="0"/>
              <a:t> </a:t>
            </a:r>
            <a:r>
              <a:rPr lang="en-US" sz="1200" dirty="0" err="1"/>
              <a:t>laoreet</a:t>
            </a:r>
            <a:endParaRPr lang="en-US" sz="1200" dirty="0"/>
          </a:p>
          <a:p>
            <a:pPr marL="285750" indent="-285750">
              <a:lnSpc>
                <a:spcPts val="1800"/>
              </a:lnSpc>
              <a:spcAft>
                <a:spcPts val="700"/>
              </a:spcAft>
              <a:buClr>
                <a:schemeClr val="accent2"/>
              </a:buClr>
              <a:buSzPct val="70000"/>
              <a:buFont typeface="Wingdings" charset="2"/>
              <a:buChar char="§"/>
            </a:pPr>
            <a:r>
              <a:rPr lang="en-US" sz="1200" dirty="0" err="1"/>
              <a:t>Lorem</a:t>
            </a:r>
            <a:r>
              <a:rPr lang="en-US" sz="1200" dirty="0"/>
              <a:t> </a:t>
            </a:r>
            <a:r>
              <a:rPr lang="en-US" sz="1200" dirty="0" err="1"/>
              <a:t>ipsum</a:t>
            </a:r>
            <a:r>
              <a:rPr lang="en-US" sz="1200" dirty="0"/>
              <a:t> dolor sit </a:t>
            </a:r>
            <a:r>
              <a:rPr lang="en-US" sz="1200" dirty="0" err="1"/>
              <a:t>amet</a:t>
            </a:r>
            <a:r>
              <a:rPr lang="en-US" sz="1200" dirty="0"/>
              <a:t>, </a:t>
            </a:r>
            <a:r>
              <a:rPr lang="en-US" sz="1200" dirty="0" err="1"/>
              <a:t>consectetuer</a:t>
            </a:r>
            <a:r>
              <a:rPr lang="en-US" sz="1200" dirty="0"/>
              <a:t> </a:t>
            </a:r>
            <a:r>
              <a:rPr lang="en-US" sz="1200" dirty="0" err="1"/>
              <a:t>adipiscing</a:t>
            </a:r>
            <a:r>
              <a:rPr lang="en-US" sz="1200" dirty="0"/>
              <a:t> </a:t>
            </a:r>
            <a:r>
              <a:rPr lang="en-US" sz="1200" dirty="0" err="1"/>
              <a:t>elit</a:t>
            </a:r>
            <a:r>
              <a:rPr lang="en-US" sz="1200" dirty="0"/>
              <a:t>, </a:t>
            </a:r>
            <a:r>
              <a:rPr lang="en-US" sz="1200" dirty="0" err="1"/>
              <a:t>sed</a:t>
            </a:r>
            <a:r>
              <a:rPr lang="en-US" sz="1200" dirty="0"/>
              <a:t> </a:t>
            </a:r>
            <a:r>
              <a:rPr lang="en-US" sz="1200" dirty="0" err="1"/>
              <a:t>diam</a:t>
            </a:r>
            <a:r>
              <a:rPr lang="en-US" sz="1200" dirty="0"/>
              <a:t> </a:t>
            </a:r>
            <a:r>
              <a:rPr lang="en-US" sz="1200" dirty="0" err="1"/>
              <a:t>nonummy</a:t>
            </a:r>
            <a:r>
              <a:rPr lang="en-US" sz="1200" dirty="0"/>
              <a:t> </a:t>
            </a:r>
            <a:r>
              <a:rPr lang="en-US" sz="1200" dirty="0" err="1"/>
              <a:t>nibh</a:t>
            </a:r>
            <a:r>
              <a:rPr lang="en-US" sz="1200" dirty="0"/>
              <a:t> </a:t>
            </a:r>
            <a:r>
              <a:rPr lang="en-US" sz="1200" dirty="0" err="1"/>
              <a:t>euismod</a:t>
            </a:r>
            <a:r>
              <a:rPr lang="en-US" sz="1200" dirty="0"/>
              <a:t> </a:t>
            </a:r>
            <a:r>
              <a:rPr lang="en-US" sz="1200" dirty="0" err="1"/>
              <a:t>tincidunt</a:t>
            </a:r>
            <a:r>
              <a:rPr lang="en-US" sz="1200" dirty="0"/>
              <a:t> </a:t>
            </a:r>
            <a:r>
              <a:rPr lang="en-US" sz="1200" dirty="0" err="1"/>
              <a:t>ut</a:t>
            </a:r>
            <a:r>
              <a:rPr lang="en-US" sz="1200" dirty="0"/>
              <a:t> </a:t>
            </a:r>
            <a:r>
              <a:rPr lang="en-US" sz="1200" dirty="0" err="1"/>
              <a:t>laoreet</a:t>
            </a:r>
            <a:endParaRPr lang="en-US" sz="1200" dirty="0"/>
          </a:p>
        </p:txBody>
      </p:sp>
      <p:sp>
        <p:nvSpPr>
          <p:cNvPr id="10" name="Straight Connector 55"/>
          <p:cNvSpPr/>
          <p:nvPr/>
        </p:nvSpPr>
        <p:spPr>
          <a:xfrm>
            <a:off x="6757096" y="2341842"/>
            <a:ext cx="1" cy="2345885"/>
          </a:xfrm>
          <a:prstGeom prst="line">
            <a:avLst/>
          </a:prstGeom>
          <a:ln>
            <a:solidFill>
              <a:schemeClr val="accent3"/>
            </a:solidFill>
            <a:prstDash val="dash"/>
            <a:miter/>
          </a:ln>
        </p:spPr>
        <p:txBody>
          <a:bodyPr lIns="45719" rIns="45719"/>
          <a:lstStyle/>
          <a:p>
            <a:endParaRPr/>
          </a:p>
        </p:txBody>
      </p:sp>
      <p:sp>
        <p:nvSpPr>
          <p:cNvPr id="11" name="Straight Connector 19"/>
          <p:cNvSpPr/>
          <p:nvPr/>
        </p:nvSpPr>
        <p:spPr>
          <a:xfrm>
            <a:off x="-89744" y="5417484"/>
            <a:ext cx="13693681" cy="49015"/>
          </a:xfrm>
          <a:prstGeom prst="line">
            <a:avLst/>
          </a:prstGeom>
          <a:ln>
            <a:solidFill>
              <a:schemeClr val="accent5"/>
            </a:solidFill>
            <a:prstDash val="dash"/>
            <a:miter/>
          </a:ln>
        </p:spPr>
        <p:txBody>
          <a:bodyPr lIns="45719" rIns="45719"/>
          <a:lstStyle/>
          <a:p>
            <a:endParaRPr/>
          </a:p>
        </p:txBody>
      </p:sp>
      <p:pic>
        <p:nvPicPr>
          <p:cNvPr id="12" name="pasted-image.pdf" descr="pasted-image.pdf"/>
          <p:cNvPicPr>
            <a:picLocks noChangeAspect="1"/>
          </p:cNvPicPr>
          <p:nvPr/>
        </p:nvPicPr>
        <p:blipFill>
          <a:blip r:embed="rId2">
            <a:extLst/>
          </a:blip>
          <a:stretch>
            <a:fillRect/>
          </a:stretch>
        </p:blipFill>
        <p:spPr>
          <a:xfrm>
            <a:off x="3208125" y="2571530"/>
            <a:ext cx="129628" cy="129629"/>
          </a:xfrm>
          <a:prstGeom prst="rect">
            <a:avLst/>
          </a:prstGeom>
          <a:ln w="12700">
            <a:miter lim="400000"/>
          </a:ln>
        </p:spPr>
      </p:pic>
    </p:spTree>
    <p:extLst>
      <p:ext uri="{BB962C8B-B14F-4D97-AF65-F5344CB8AC3E}">
        <p14:creationId xmlns:p14="http://schemas.microsoft.com/office/powerpoint/2010/main" val="13481371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Rectangle 2"/>
          <p:cNvSpPr/>
          <p:nvPr/>
        </p:nvSpPr>
        <p:spPr>
          <a:xfrm>
            <a:off x="622412" y="603405"/>
            <a:ext cx="10947176" cy="5644959"/>
          </a:xfrm>
          <a:prstGeom prst="rect">
            <a:avLst/>
          </a:prstGeom>
          <a:solidFill>
            <a:schemeClr val="accent5">
              <a:hueOff val="-15428571"/>
              <a:satOff val="-30434"/>
              <a:lumOff val="9019"/>
            </a:schemeClr>
          </a:solidFill>
          <a:ln w="12700">
            <a:miter lim="400000"/>
          </a:ln>
        </p:spPr>
        <p:txBody>
          <a:bodyPr lIns="45719" rIns="45719" anchor="ctr"/>
          <a:lstStyle/>
          <a:p>
            <a:pPr algn="ctr">
              <a:defRPr>
                <a:solidFill>
                  <a:schemeClr val="accent2"/>
                </a:solidFill>
              </a:defRPr>
            </a:pPr>
            <a:endParaRPr/>
          </a:p>
        </p:txBody>
      </p:sp>
      <p:sp>
        <p:nvSpPr>
          <p:cNvPr id="212" name="Straight Connector 16"/>
          <p:cNvSpPr/>
          <p:nvPr/>
        </p:nvSpPr>
        <p:spPr>
          <a:xfrm flipH="1">
            <a:off x="524535" y="-937901"/>
            <a:ext cx="1" cy="7902489"/>
          </a:xfrm>
          <a:prstGeom prst="line">
            <a:avLst/>
          </a:prstGeom>
          <a:ln>
            <a:solidFill>
              <a:schemeClr val="accent5"/>
            </a:solidFill>
            <a:prstDash val="dash"/>
            <a:miter/>
          </a:ln>
        </p:spPr>
        <p:txBody>
          <a:bodyPr lIns="45719" rIns="45719"/>
          <a:lstStyle/>
          <a:p>
            <a:endParaRPr/>
          </a:p>
        </p:txBody>
      </p:sp>
      <p:sp>
        <p:nvSpPr>
          <p:cNvPr id="213" name="Straight Connector 19"/>
          <p:cNvSpPr/>
          <p:nvPr/>
        </p:nvSpPr>
        <p:spPr>
          <a:xfrm>
            <a:off x="-750840" y="495019"/>
            <a:ext cx="14235612" cy="24508"/>
          </a:xfrm>
          <a:prstGeom prst="line">
            <a:avLst/>
          </a:prstGeom>
          <a:ln>
            <a:solidFill>
              <a:schemeClr val="accent5"/>
            </a:solidFill>
            <a:prstDash val="dash"/>
            <a:miter/>
          </a:ln>
        </p:spPr>
        <p:txBody>
          <a:bodyPr lIns="45719" rIns="45719"/>
          <a:lstStyle/>
          <a:p>
            <a:endParaRPr/>
          </a:p>
        </p:txBody>
      </p:sp>
      <p:sp>
        <p:nvSpPr>
          <p:cNvPr id="214" name="TextBox 5"/>
          <p:cNvSpPr/>
          <p:nvPr/>
        </p:nvSpPr>
        <p:spPr>
          <a:xfrm>
            <a:off x="1689036" y="2252941"/>
            <a:ext cx="3593104" cy="240065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nSpc>
                <a:spcPts val="3000"/>
              </a:lnSpc>
              <a:defRPr sz="2400" spc="342">
                <a:solidFill>
                  <a:srgbClr val="83003F"/>
                </a:solidFill>
                <a:latin typeface="Acherus Grotesque"/>
                <a:ea typeface="Acherus Grotesque"/>
                <a:cs typeface="Acherus Grotesque"/>
                <a:sym typeface="Acherus Grotesque"/>
              </a:defRPr>
            </a:pPr>
            <a:r>
              <a:rPr lang="en-US" sz="2000" dirty="0"/>
              <a:t>IF YOUR SECTION OVERVIEW IS A LITTLE MORE ROBUST THIS MAY BE A BETTER SLIDE TEMPLATE FOR YOU</a:t>
            </a:r>
          </a:p>
        </p:txBody>
      </p:sp>
      <p:sp>
        <p:nvSpPr>
          <p:cNvPr id="218" name="Straight Connector 55"/>
          <p:cNvSpPr/>
          <p:nvPr/>
        </p:nvSpPr>
        <p:spPr>
          <a:xfrm flipH="1">
            <a:off x="5819492" y="2252941"/>
            <a:ext cx="1" cy="2345885"/>
          </a:xfrm>
          <a:prstGeom prst="line">
            <a:avLst/>
          </a:prstGeom>
          <a:ln>
            <a:solidFill>
              <a:schemeClr val="accent3"/>
            </a:solidFill>
            <a:prstDash val="dash"/>
            <a:miter/>
          </a:ln>
        </p:spPr>
        <p:txBody>
          <a:bodyPr lIns="45719" rIns="45719"/>
          <a:lstStyle/>
          <a:p>
            <a:endParaRPr/>
          </a:p>
        </p:txBody>
      </p:sp>
      <p:sp>
        <p:nvSpPr>
          <p:cNvPr id="222" name="Straight Connector 19"/>
          <p:cNvSpPr/>
          <p:nvPr/>
        </p:nvSpPr>
        <p:spPr>
          <a:xfrm>
            <a:off x="-89744" y="6316770"/>
            <a:ext cx="13693681" cy="49015"/>
          </a:xfrm>
          <a:prstGeom prst="line">
            <a:avLst/>
          </a:prstGeom>
          <a:ln>
            <a:solidFill>
              <a:schemeClr val="accent5"/>
            </a:solidFill>
            <a:prstDash val="dash"/>
            <a:miter/>
          </a:ln>
        </p:spPr>
        <p:txBody>
          <a:bodyPr lIns="45719" rIns="45719"/>
          <a:lstStyle/>
          <a:p>
            <a:endParaRPr/>
          </a:p>
        </p:txBody>
      </p:sp>
      <p:sp>
        <p:nvSpPr>
          <p:cNvPr id="223" name="Straight Connector 16"/>
          <p:cNvSpPr/>
          <p:nvPr/>
        </p:nvSpPr>
        <p:spPr>
          <a:xfrm flipH="1">
            <a:off x="11654591" y="-937902"/>
            <a:ext cx="1" cy="7902489"/>
          </a:xfrm>
          <a:prstGeom prst="line">
            <a:avLst/>
          </a:prstGeom>
          <a:ln>
            <a:solidFill>
              <a:schemeClr val="accent5"/>
            </a:solidFill>
            <a:prstDash val="dash"/>
            <a:miter/>
          </a:ln>
        </p:spPr>
        <p:txBody>
          <a:bodyPr lIns="45719" rIns="45719"/>
          <a:lstStyle/>
          <a:p>
            <a:endParaRPr/>
          </a:p>
        </p:txBody>
      </p:sp>
      <p:pic>
        <p:nvPicPr>
          <p:cNvPr id="224" name="pasted-image.pdf" descr="pasted-image.pdf"/>
          <p:cNvPicPr>
            <a:picLocks noChangeAspect="1"/>
          </p:cNvPicPr>
          <p:nvPr/>
        </p:nvPicPr>
        <p:blipFill>
          <a:blip r:embed="rId2">
            <a:extLst/>
          </a:blip>
          <a:stretch>
            <a:fillRect/>
          </a:stretch>
        </p:blipFill>
        <p:spPr>
          <a:xfrm>
            <a:off x="1556045" y="2192305"/>
            <a:ext cx="127043" cy="127043"/>
          </a:xfrm>
          <a:prstGeom prst="rect">
            <a:avLst/>
          </a:prstGeom>
          <a:ln w="12700">
            <a:miter lim="400000"/>
          </a:ln>
        </p:spPr>
      </p:pic>
      <p:sp>
        <p:nvSpPr>
          <p:cNvPr id="17" name="TextBox 20"/>
          <p:cNvSpPr/>
          <p:nvPr/>
        </p:nvSpPr>
        <p:spPr>
          <a:xfrm>
            <a:off x="6167394" y="2252941"/>
            <a:ext cx="4211147" cy="234936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defRPr sz="1400">
                <a:solidFill>
                  <a:srgbClr val="585C5E"/>
                </a:solidFill>
                <a:latin typeface="Crimson Text Roman"/>
                <a:ea typeface="Crimson Text Roman"/>
                <a:cs typeface="Crimson Text Roman"/>
                <a:sym typeface="Crimson Text Roman"/>
              </a:defRPr>
            </a:lvl1pPr>
          </a:lstStyle>
          <a:p>
            <a:pPr marL="285750" indent="-285750">
              <a:lnSpc>
                <a:spcPts val="1800"/>
              </a:lnSpc>
              <a:spcAft>
                <a:spcPts val="700"/>
              </a:spcAft>
              <a:buClr>
                <a:schemeClr val="accent2"/>
              </a:buClr>
              <a:buSzPct val="70000"/>
              <a:buFont typeface="Wingdings" charset="2"/>
              <a:buChar char="§"/>
            </a:pPr>
            <a:r>
              <a:rPr lang="en-US" sz="1200" dirty="0" err="1"/>
              <a:t>Lorem</a:t>
            </a:r>
            <a:r>
              <a:rPr lang="en-US" sz="1200" dirty="0"/>
              <a:t> </a:t>
            </a:r>
            <a:r>
              <a:rPr lang="en-US" sz="1200" dirty="0" err="1"/>
              <a:t>ipsum</a:t>
            </a:r>
            <a:r>
              <a:rPr lang="en-US" sz="1200" dirty="0"/>
              <a:t> dolor sit </a:t>
            </a:r>
            <a:r>
              <a:rPr lang="en-US" sz="1200" dirty="0" err="1"/>
              <a:t>amet</a:t>
            </a:r>
            <a:r>
              <a:rPr lang="en-US" sz="1200" dirty="0"/>
              <a:t>, </a:t>
            </a:r>
            <a:r>
              <a:rPr lang="en-US" sz="1200" dirty="0" err="1"/>
              <a:t>consectetuer</a:t>
            </a:r>
            <a:r>
              <a:rPr lang="en-US" sz="1200" dirty="0"/>
              <a:t> </a:t>
            </a:r>
            <a:r>
              <a:rPr lang="en-US" sz="1200" dirty="0" err="1"/>
              <a:t>adipiscing</a:t>
            </a:r>
            <a:r>
              <a:rPr lang="en-US" sz="1200" dirty="0"/>
              <a:t> </a:t>
            </a:r>
            <a:r>
              <a:rPr lang="en-US" sz="1200" dirty="0" err="1"/>
              <a:t>elit</a:t>
            </a:r>
            <a:r>
              <a:rPr lang="en-US" sz="1200" dirty="0"/>
              <a:t>, </a:t>
            </a:r>
            <a:r>
              <a:rPr lang="en-US" sz="1200" dirty="0" err="1"/>
              <a:t>sed</a:t>
            </a:r>
            <a:r>
              <a:rPr lang="en-US" sz="1200" dirty="0"/>
              <a:t> </a:t>
            </a:r>
            <a:r>
              <a:rPr lang="en-US" sz="1200" dirty="0" err="1"/>
              <a:t>diam</a:t>
            </a:r>
            <a:r>
              <a:rPr lang="en-US" sz="1200" dirty="0"/>
              <a:t> </a:t>
            </a:r>
            <a:r>
              <a:rPr lang="en-US" sz="1200" dirty="0" err="1"/>
              <a:t>nonummy</a:t>
            </a:r>
            <a:r>
              <a:rPr lang="en-US" sz="1200" dirty="0"/>
              <a:t> </a:t>
            </a:r>
            <a:r>
              <a:rPr lang="en-US" sz="1200" dirty="0" err="1"/>
              <a:t>nibh</a:t>
            </a:r>
            <a:r>
              <a:rPr lang="en-US" sz="1200" dirty="0"/>
              <a:t> </a:t>
            </a:r>
            <a:r>
              <a:rPr lang="en-US" sz="1200" dirty="0" err="1"/>
              <a:t>euismod</a:t>
            </a:r>
            <a:r>
              <a:rPr lang="en-US" sz="1200" dirty="0"/>
              <a:t> </a:t>
            </a:r>
            <a:r>
              <a:rPr lang="en-US" sz="1200" dirty="0" err="1"/>
              <a:t>tincidunt</a:t>
            </a:r>
            <a:r>
              <a:rPr lang="en-US" sz="1200" dirty="0"/>
              <a:t> </a:t>
            </a:r>
            <a:r>
              <a:rPr lang="en-US" sz="1200" dirty="0" err="1"/>
              <a:t>ut</a:t>
            </a:r>
            <a:r>
              <a:rPr lang="en-US" sz="1200" dirty="0"/>
              <a:t> </a:t>
            </a:r>
            <a:r>
              <a:rPr lang="en-US" sz="1200" dirty="0" err="1"/>
              <a:t>laoreet</a:t>
            </a:r>
            <a:endParaRPr lang="en-US" sz="1200" dirty="0"/>
          </a:p>
          <a:p>
            <a:pPr marL="285750" indent="-285750">
              <a:lnSpc>
                <a:spcPts val="1800"/>
              </a:lnSpc>
              <a:spcAft>
                <a:spcPts val="700"/>
              </a:spcAft>
              <a:buClr>
                <a:schemeClr val="accent2"/>
              </a:buClr>
              <a:buSzPct val="70000"/>
              <a:buFont typeface="Wingdings" charset="2"/>
              <a:buChar char="§"/>
            </a:pPr>
            <a:r>
              <a:rPr lang="en-US" sz="1200" dirty="0" err="1"/>
              <a:t>Lorem</a:t>
            </a:r>
            <a:r>
              <a:rPr lang="en-US" sz="1200" dirty="0"/>
              <a:t> </a:t>
            </a:r>
            <a:r>
              <a:rPr lang="en-US" sz="1200" dirty="0" err="1"/>
              <a:t>ipsum</a:t>
            </a:r>
            <a:r>
              <a:rPr lang="en-US" sz="1200" dirty="0"/>
              <a:t> dolor sit </a:t>
            </a:r>
            <a:r>
              <a:rPr lang="en-US" sz="1200" dirty="0" err="1"/>
              <a:t>amet</a:t>
            </a:r>
            <a:r>
              <a:rPr lang="en-US" sz="1200" dirty="0"/>
              <a:t>, </a:t>
            </a:r>
            <a:r>
              <a:rPr lang="en-US" sz="1200" dirty="0" err="1"/>
              <a:t>consectetuer</a:t>
            </a:r>
            <a:r>
              <a:rPr lang="en-US" sz="1200" dirty="0"/>
              <a:t> </a:t>
            </a:r>
            <a:r>
              <a:rPr lang="en-US" sz="1200" dirty="0" err="1"/>
              <a:t>adipiscing</a:t>
            </a:r>
            <a:r>
              <a:rPr lang="en-US" sz="1200" dirty="0"/>
              <a:t> </a:t>
            </a:r>
            <a:r>
              <a:rPr lang="en-US" sz="1200" dirty="0" err="1"/>
              <a:t>elit</a:t>
            </a:r>
            <a:r>
              <a:rPr lang="en-US" sz="1200" dirty="0"/>
              <a:t>, </a:t>
            </a:r>
            <a:r>
              <a:rPr lang="en-US" sz="1200" dirty="0" err="1"/>
              <a:t>sed</a:t>
            </a:r>
            <a:r>
              <a:rPr lang="en-US" sz="1200" dirty="0"/>
              <a:t> </a:t>
            </a:r>
            <a:r>
              <a:rPr lang="en-US" sz="1200" dirty="0" err="1"/>
              <a:t>diam</a:t>
            </a:r>
            <a:r>
              <a:rPr lang="en-US" sz="1200" dirty="0"/>
              <a:t> </a:t>
            </a:r>
            <a:r>
              <a:rPr lang="en-US" sz="1200" dirty="0" err="1"/>
              <a:t>nonummy</a:t>
            </a:r>
            <a:r>
              <a:rPr lang="en-US" sz="1200" dirty="0"/>
              <a:t> </a:t>
            </a:r>
            <a:r>
              <a:rPr lang="en-US" sz="1200" dirty="0" err="1"/>
              <a:t>nibh</a:t>
            </a:r>
            <a:r>
              <a:rPr lang="en-US" sz="1200" dirty="0"/>
              <a:t> </a:t>
            </a:r>
            <a:r>
              <a:rPr lang="en-US" sz="1200" dirty="0" err="1"/>
              <a:t>euismod</a:t>
            </a:r>
            <a:r>
              <a:rPr lang="en-US" sz="1200" dirty="0"/>
              <a:t> </a:t>
            </a:r>
            <a:r>
              <a:rPr lang="en-US" sz="1200" dirty="0" err="1"/>
              <a:t>tincidunt</a:t>
            </a:r>
            <a:r>
              <a:rPr lang="en-US" sz="1200" dirty="0"/>
              <a:t> </a:t>
            </a:r>
            <a:r>
              <a:rPr lang="en-US" sz="1200" dirty="0" err="1"/>
              <a:t>ut</a:t>
            </a:r>
            <a:r>
              <a:rPr lang="en-US" sz="1200" dirty="0"/>
              <a:t> </a:t>
            </a:r>
            <a:r>
              <a:rPr lang="en-US" sz="1200" dirty="0" err="1"/>
              <a:t>laoreet</a:t>
            </a:r>
            <a:endParaRPr lang="en-US" sz="1200" dirty="0"/>
          </a:p>
          <a:p>
            <a:pPr marL="285750" indent="-285750">
              <a:lnSpc>
                <a:spcPts val="1800"/>
              </a:lnSpc>
              <a:spcAft>
                <a:spcPts val="700"/>
              </a:spcAft>
              <a:buClr>
                <a:schemeClr val="accent2"/>
              </a:buClr>
              <a:buSzPct val="70000"/>
              <a:buFont typeface="Wingdings" charset="2"/>
              <a:buChar char="§"/>
            </a:pPr>
            <a:r>
              <a:rPr lang="en-US" sz="1200" dirty="0" err="1"/>
              <a:t>Lorem</a:t>
            </a:r>
            <a:r>
              <a:rPr lang="en-US" sz="1200" dirty="0"/>
              <a:t> </a:t>
            </a:r>
            <a:r>
              <a:rPr lang="en-US" sz="1200" dirty="0" err="1"/>
              <a:t>ipsum</a:t>
            </a:r>
            <a:r>
              <a:rPr lang="en-US" sz="1200" dirty="0"/>
              <a:t> dolor sit </a:t>
            </a:r>
            <a:r>
              <a:rPr lang="en-US" sz="1200" dirty="0" err="1"/>
              <a:t>amet</a:t>
            </a:r>
            <a:r>
              <a:rPr lang="en-US" sz="1200" dirty="0"/>
              <a:t>, </a:t>
            </a:r>
            <a:r>
              <a:rPr lang="en-US" sz="1200" dirty="0" err="1"/>
              <a:t>consectetuer</a:t>
            </a:r>
            <a:r>
              <a:rPr lang="en-US" sz="1200" dirty="0"/>
              <a:t> </a:t>
            </a:r>
            <a:r>
              <a:rPr lang="en-US" sz="1200" dirty="0" err="1"/>
              <a:t>adipiscing</a:t>
            </a:r>
            <a:r>
              <a:rPr lang="en-US" sz="1200" dirty="0"/>
              <a:t> </a:t>
            </a:r>
            <a:r>
              <a:rPr lang="en-US" sz="1200" dirty="0" err="1"/>
              <a:t>elit</a:t>
            </a:r>
            <a:r>
              <a:rPr lang="en-US" sz="1200" dirty="0"/>
              <a:t>, </a:t>
            </a:r>
            <a:r>
              <a:rPr lang="en-US" sz="1200" dirty="0" err="1"/>
              <a:t>sed</a:t>
            </a:r>
            <a:r>
              <a:rPr lang="en-US" sz="1200" dirty="0"/>
              <a:t> </a:t>
            </a:r>
            <a:r>
              <a:rPr lang="en-US" sz="1200" dirty="0" err="1"/>
              <a:t>diam</a:t>
            </a:r>
            <a:r>
              <a:rPr lang="en-US" sz="1200" dirty="0"/>
              <a:t> </a:t>
            </a:r>
            <a:r>
              <a:rPr lang="en-US" sz="1200" dirty="0" err="1"/>
              <a:t>nonummy</a:t>
            </a:r>
            <a:r>
              <a:rPr lang="en-US" sz="1200" dirty="0"/>
              <a:t> </a:t>
            </a:r>
            <a:r>
              <a:rPr lang="en-US" sz="1200" dirty="0" err="1"/>
              <a:t>nibh</a:t>
            </a:r>
            <a:r>
              <a:rPr lang="en-US" sz="1200" dirty="0"/>
              <a:t> </a:t>
            </a:r>
            <a:r>
              <a:rPr lang="en-US" sz="1200" dirty="0" err="1"/>
              <a:t>euismod</a:t>
            </a:r>
            <a:r>
              <a:rPr lang="en-US" sz="1200" dirty="0"/>
              <a:t> </a:t>
            </a:r>
            <a:r>
              <a:rPr lang="en-US" sz="1200" dirty="0" err="1"/>
              <a:t>tincidunt</a:t>
            </a:r>
            <a:r>
              <a:rPr lang="en-US" sz="1200" dirty="0"/>
              <a:t> </a:t>
            </a:r>
            <a:r>
              <a:rPr lang="en-US" sz="1200" dirty="0" err="1"/>
              <a:t>ut</a:t>
            </a:r>
            <a:r>
              <a:rPr lang="en-US" sz="1200" dirty="0"/>
              <a:t> </a:t>
            </a:r>
            <a:r>
              <a:rPr lang="en-US" sz="1200" dirty="0" err="1"/>
              <a:t>laoreet</a:t>
            </a:r>
            <a:endParaRPr lang="en-US" sz="1200" dirty="0"/>
          </a:p>
        </p:txBody>
      </p:sp>
      <p:sp>
        <p:nvSpPr>
          <p:cNvPr id="6" name="Picture Placeholder 5"/>
          <p:cNvSpPr>
            <a:spLocks noGrp="1"/>
          </p:cNvSpPr>
          <p:nvPr>
            <p:ph type="pic" sz="quarter" idx="10"/>
          </p:nvPr>
        </p:nvSpPr>
        <p:spPr>
          <a:xfrm>
            <a:off x="0" y="0"/>
            <a:ext cx="12223214" cy="8144524"/>
          </a:xfrm>
        </p:spPr>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pasted-image.pdf" descr="pasted-image.pdf"/>
          <p:cNvPicPr>
            <a:picLocks noChangeAspect="1"/>
          </p:cNvPicPr>
          <p:nvPr/>
        </p:nvPicPr>
        <p:blipFill>
          <a:blip r:embed="rId2">
            <a:extLst/>
          </a:blip>
          <a:stretch>
            <a:fillRect/>
          </a:stretch>
        </p:blipFill>
        <p:spPr>
          <a:xfrm>
            <a:off x="703580" y="1315719"/>
            <a:ext cx="248047" cy="248048"/>
          </a:xfrm>
          <a:prstGeom prst="rect">
            <a:avLst/>
          </a:prstGeom>
          <a:ln w="12700">
            <a:miter lim="400000"/>
          </a:ln>
        </p:spPr>
      </p:pic>
      <p:pic>
        <p:nvPicPr>
          <p:cNvPr id="235" name="VT129922_20171021005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0032" y="3961011"/>
            <a:ext cx="3698241" cy="1444625"/>
          </a:xfrm>
          <a:prstGeom prst="rect">
            <a:avLst/>
          </a:prstGeom>
          <a:ln w="12700">
            <a:miter lim="400000"/>
          </a:ln>
        </p:spPr>
      </p:pic>
      <p:pic>
        <p:nvPicPr>
          <p:cNvPr id="236" name="diana-macesanu-488919-unsplash.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29272" y="1758885"/>
            <a:ext cx="2251169" cy="1499841"/>
          </a:xfrm>
          <a:prstGeom prst="rect">
            <a:avLst/>
          </a:prstGeom>
          <a:ln w="12700">
            <a:miter lim="400000"/>
          </a:ln>
        </p:spPr>
      </p:pic>
      <p:pic>
        <p:nvPicPr>
          <p:cNvPr id="237" name="pasted-image.pdf" descr="pasted-image.pdf"/>
          <p:cNvPicPr>
            <a:picLocks noChangeAspect="1"/>
          </p:cNvPicPr>
          <p:nvPr/>
        </p:nvPicPr>
        <p:blipFill>
          <a:blip r:embed="rId2">
            <a:extLst/>
          </a:blip>
          <a:stretch>
            <a:fillRect/>
          </a:stretch>
        </p:blipFill>
        <p:spPr>
          <a:xfrm rot="10800000">
            <a:off x="7028180" y="5151120"/>
            <a:ext cx="248048" cy="248047"/>
          </a:xfrm>
          <a:prstGeom prst="rect">
            <a:avLst/>
          </a:prstGeom>
          <a:ln w="12700">
            <a:miter lim="400000"/>
          </a:ln>
        </p:spPr>
      </p:pic>
      <p:sp>
        <p:nvSpPr>
          <p:cNvPr id="14" name="TextBox 5"/>
          <p:cNvSpPr/>
          <p:nvPr/>
        </p:nvSpPr>
        <p:spPr>
          <a:xfrm>
            <a:off x="8115602" y="1508666"/>
            <a:ext cx="3914275" cy="63094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400" spc="200">
                <a:latin typeface="Acherus Grotesque"/>
                <a:ea typeface="Acherus Grotesque"/>
                <a:cs typeface="Acherus Grotesque"/>
                <a:sym typeface="Acherus Grotesque"/>
              </a:defRPr>
            </a:lvl1pPr>
          </a:lstStyle>
          <a:p>
            <a:pPr>
              <a:lnSpc>
                <a:spcPts val="2100"/>
              </a:lnSpc>
            </a:pPr>
            <a:r>
              <a:rPr dirty="0"/>
              <a:t>PLACE A SHORT HEADER SENTENCE HERE.</a:t>
            </a:r>
          </a:p>
        </p:txBody>
      </p:sp>
      <p:sp>
        <p:nvSpPr>
          <p:cNvPr id="15" name="TextBox 20"/>
          <p:cNvSpPr/>
          <p:nvPr/>
        </p:nvSpPr>
        <p:spPr>
          <a:xfrm>
            <a:off x="8115602" y="2145245"/>
            <a:ext cx="2946346" cy="332398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200">
                <a:solidFill>
                  <a:srgbClr val="585C5E"/>
                </a:solidFill>
                <a:latin typeface="Crimson Text Roman"/>
                <a:ea typeface="Crimson Text Roman"/>
                <a:cs typeface="Crimson Text Roman"/>
                <a:sym typeface="Crimson Text Roman"/>
              </a:defRPr>
            </a:lvl1pPr>
          </a:lstStyle>
          <a:p>
            <a:pPr>
              <a:lnSpc>
                <a:spcPts val="1800"/>
              </a:lnSpc>
            </a:pPr>
            <a:r>
              <a:rPr dirty="0"/>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 qui blandit praesent luptatum zzril delenit augue duis.</a:t>
            </a:r>
          </a:p>
        </p:txBody>
      </p:sp>
      <p:grpSp>
        <p:nvGrpSpPr>
          <p:cNvPr id="20" name="Group 19"/>
          <p:cNvGrpSpPr/>
          <p:nvPr/>
        </p:nvGrpSpPr>
        <p:grpSpPr>
          <a:xfrm>
            <a:off x="5875461" y="6227818"/>
            <a:ext cx="7756220" cy="419351"/>
            <a:chOff x="5734148" y="-45661"/>
            <a:chExt cx="7756220" cy="419351"/>
          </a:xfrm>
        </p:grpSpPr>
        <p:sp>
          <p:nvSpPr>
            <p:cNvPr id="21" name="Title 1"/>
            <p:cNvSpPr/>
            <p:nvPr/>
          </p:nvSpPr>
          <p:spPr>
            <a:xfrm>
              <a:off x="10345042" y="-45660"/>
              <a:ext cx="3145326"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nSpc>
                  <a:spcPct val="90000"/>
                </a:lnSpc>
                <a:defRPr sz="1400" spc="200">
                  <a:solidFill>
                    <a:schemeClr val="accent3"/>
                  </a:solidFill>
                  <a:latin typeface="Acherus Grotesque"/>
                  <a:ea typeface="Acherus Grotesque"/>
                  <a:cs typeface="Acherus Grotesque"/>
                  <a:sym typeface="Acherus Grotesque"/>
                </a:defRPr>
              </a:pPr>
              <a:r>
                <a:rPr lang="en-US" sz="1200" dirty="0">
                  <a:solidFill>
                    <a:schemeClr val="accent1"/>
                  </a:solidFill>
                </a:rPr>
                <a:t>SECTION TITLE</a:t>
              </a:r>
              <a:endParaRPr sz="1200" dirty="0">
                <a:solidFill>
                  <a:schemeClr val="accent1"/>
                </a:solidFill>
              </a:endParaRPr>
            </a:p>
          </p:txBody>
        </p:sp>
        <p:sp>
          <p:nvSpPr>
            <p:cNvPr id="22" name="Title 1"/>
            <p:cNvSpPr/>
            <p:nvPr/>
          </p:nvSpPr>
          <p:spPr>
            <a:xfrm>
              <a:off x="5734148" y="-45661"/>
              <a:ext cx="4349637"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gn="r">
                <a:lnSpc>
                  <a:spcPct val="90000"/>
                </a:lnSpc>
                <a:defRPr sz="1400" spc="200">
                  <a:solidFill>
                    <a:schemeClr val="accent3"/>
                  </a:solidFill>
                  <a:latin typeface="Acherus Grotesque"/>
                  <a:ea typeface="Acherus Grotesque"/>
                  <a:cs typeface="Acherus Grotesque"/>
                  <a:sym typeface="Acherus Grotesque"/>
                </a:defRPr>
              </a:pPr>
              <a:r>
                <a:rPr lang="en-US" sz="1200" dirty="0">
                  <a:solidFill>
                    <a:schemeClr val="accent3"/>
                  </a:solidFill>
                </a:rPr>
                <a:t>01</a:t>
              </a:r>
              <a:endParaRPr dirty="0">
                <a:solidFill>
                  <a:schemeClr val="accent1"/>
                </a:solidFill>
              </a:endParaRPr>
            </a:p>
          </p:txBody>
        </p:sp>
        <p:sp>
          <p:nvSpPr>
            <p:cNvPr id="23" name="Title 1"/>
            <p:cNvSpPr/>
            <p:nvPr/>
          </p:nvSpPr>
          <p:spPr>
            <a:xfrm>
              <a:off x="10048160" y="-41527"/>
              <a:ext cx="249382"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gn="r">
                <a:lnSpc>
                  <a:spcPct val="90000"/>
                </a:lnSpc>
                <a:defRPr sz="1400" spc="200">
                  <a:solidFill>
                    <a:schemeClr val="accent3"/>
                  </a:solidFill>
                  <a:latin typeface="Acherus Grotesque"/>
                  <a:ea typeface="Acherus Grotesque"/>
                  <a:cs typeface="Acherus Grotesque"/>
                  <a:sym typeface="Acherus Grotesque"/>
                </a:defRPr>
              </a:pPr>
              <a:r>
                <a:rPr lang="en-US" sz="1200" dirty="0">
                  <a:solidFill>
                    <a:schemeClr val="accent1"/>
                  </a:solidFill>
                </a:rPr>
                <a:t>/</a:t>
              </a:r>
              <a:endParaRPr sz="1200" dirty="0">
                <a:solidFill>
                  <a:schemeClr val="accent1"/>
                </a:solidFill>
              </a:endParaRPr>
            </a:p>
          </p:txBody>
        </p:sp>
      </p:grpSp>
      <p:sp>
        <p:nvSpPr>
          <p:cNvPr id="24" name="Picture Placeholder 5"/>
          <p:cNvSpPr>
            <a:spLocks noGrp="1"/>
          </p:cNvSpPr>
          <p:nvPr/>
        </p:nvSpPr>
        <p:spPr>
          <a:xfrm>
            <a:off x="-15607" y="-643262"/>
            <a:ext cx="12223214" cy="8144524"/>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endParaRPr lang="en-US"/>
          </a:p>
        </p:txBody>
      </p:sp>
      <p:pic>
        <p:nvPicPr>
          <p:cNvPr id="2" name="Picture 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429271" y="3393815"/>
            <a:ext cx="2615867" cy="1739641"/>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42994" y="1555689"/>
            <a:ext cx="3340855" cy="2221783"/>
          </a:xfrm>
          <a:prstGeom prst="rect">
            <a:avLst/>
          </a:prstGeom>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endParaRPr lang="en-US"/>
          </a:p>
        </p:txBody>
      </p:sp>
      <p:sp>
        <p:nvSpPr>
          <p:cNvPr id="3" name="Content Placeholder 2"/>
          <p:cNvSpPr>
            <a:spLocks noGrp="1"/>
          </p:cNvSpPr>
          <p:nvPr>
            <p:ph sz="quarter" idx="11"/>
          </p:nvPr>
        </p:nvSpPr>
        <p:spPr/>
        <p:txBody>
          <a:bodyPr/>
          <a:lstStyle/>
          <a:p>
            <a:endParaRPr lang="en-US"/>
          </a:p>
        </p:txBody>
      </p:sp>
      <p:sp>
        <p:nvSpPr>
          <p:cNvPr id="4" name="Picture Placeholder 3"/>
          <p:cNvSpPr>
            <a:spLocks noGrp="1"/>
          </p:cNvSpPr>
          <p:nvPr>
            <p:ph type="pic" sz="quarter" idx="14"/>
          </p:nvPr>
        </p:nvSpPr>
        <p:spPr/>
      </p:sp>
      <p:sp>
        <p:nvSpPr>
          <p:cNvPr id="5" name="Picture Placeholder 4"/>
          <p:cNvSpPr>
            <a:spLocks noGrp="1"/>
          </p:cNvSpPr>
          <p:nvPr>
            <p:ph type="pic" sz="quarter" idx="15"/>
          </p:nvPr>
        </p:nvSpPr>
        <p:spPr/>
      </p:sp>
      <p:sp>
        <p:nvSpPr>
          <p:cNvPr id="6" name="Picture Placeholder 5"/>
          <p:cNvSpPr>
            <a:spLocks noGrp="1"/>
          </p:cNvSpPr>
          <p:nvPr>
            <p:ph type="pic" sz="quarter" idx="16"/>
          </p:nvPr>
        </p:nvSpPr>
        <p:spPr/>
      </p:sp>
      <p:sp>
        <p:nvSpPr>
          <p:cNvPr id="7" name="Picture Placeholder 6"/>
          <p:cNvSpPr>
            <a:spLocks noGrp="1"/>
          </p:cNvSpPr>
          <p:nvPr>
            <p:ph type="pic" sz="quarter" idx="17"/>
          </p:nvPr>
        </p:nvSpPr>
        <p:spPr/>
      </p:sp>
    </p:spTree>
    <p:extLst>
      <p:ext uri="{BB962C8B-B14F-4D97-AF65-F5344CB8AC3E}">
        <p14:creationId xmlns:p14="http://schemas.microsoft.com/office/powerpoint/2010/main" val="23459900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95CF08-86CC-514C-AE73-DF72DA9CDF30}"/>
              </a:ext>
            </a:extLst>
          </p:cNvPr>
          <p:cNvSpPr txBox="1"/>
          <p:nvPr/>
        </p:nvSpPr>
        <p:spPr>
          <a:xfrm>
            <a:off x="642420" y="1987741"/>
            <a:ext cx="4812980" cy="43191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lvl="0" indent="-285750">
              <a:lnSpc>
                <a:spcPts val="1800"/>
              </a:lnSpc>
              <a:spcAft>
                <a:spcPts val="700"/>
              </a:spcAft>
              <a:buClr>
                <a:schemeClr val="accent2"/>
              </a:buClr>
              <a:buSzPct val="70000"/>
              <a:buFont typeface="Wingdings" charset="2"/>
              <a:buChar char="§"/>
            </a:pPr>
            <a:r>
              <a:rPr lang="en-US" sz="1200" dirty="0">
                <a:solidFill>
                  <a:srgbClr val="585C5E"/>
                </a:solidFill>
                <a:latin typeface="Crimson Text Roman"/>
                <a:ea typeface="Crimson Text Roman"/>
                <a:cs typeface="Crimson Text Roman"/>
                <a:sym typeface="Crimson Text Roman"/>
              </a:rPr>
              <a:t>Before using this template, please install required fonts. Instructions can be found in the “Read me </a:t>
            </a:r>
            <a:r>
              <a:rPr lang="en-US" sz="1200" dirty="0" err="1">
                <a:solidFill>
                  <a:srgbClr val="585C5E"/>
                </a:solidFill>
                <a:latin typeface="Crimson Text Roman"/>
                <a:ea typeface="Crimson Text Roman"/>
                <a:cs typeface="Crimson Text Roman"/>
                <a:sym typeface="Crimson Text Roman"/>
              </a:rPr>
              <a:t>FIRST.txt</a:t>
            </a:r>
            <a:r>
              <a:rPr lang="en-US" sz="1200" dirty="0">
                <a:solidFill>
                  <a:srgbClr val="585C5E"/>
                </a:solidFill>
                <a:latin typeface="Crimson Text Roman"/>
                <a:ea typeface="Crimson Text Roman"/>
                <a:cs typeface="Crimson Text Roman"/>
                <a:sym typeface="Crimson Text Roman"/>
              </a:rPr>
              <a:t>” file located in the template folder</a:t>
            </a:r>
          </a:p>
          <a:p>
            <a:pPr marL="285750" lvl="0" indent="-285750">
              <a:lnSpc>
                <a:spcPts val="1800"/>
              </a:lnSpc>
              <a:spcAft>
                <a:spcPts val="700"/>
              </a:spcAft>
              <a:buClr>
                <a:schemeClr val="accent2"/>
              </a:buClr>
              <a:buSzPct val="70000"/>
              <a:buFont typeface="Wingdings" charset="2"/>
              <a:buChar char="§"/>
            </a:pPr>
            <a:r>
              <a:rPr lang="en-US" sz="1200" dirty="0">
                <a:solidFill>
                  <a:srgbClr val="585C5E"/>
                </a:solidFill>
                <a:latin typeface="Crimson Text Roman"/>
                <a:ea typeface="Crimson Text Roman"/>
                <a:cs typeface="Crimson Text Roman"/>
                <a:sym typeface="Crimson Text Roman"/>
              </a:rPr>
              <a:t>There are four types of slides for your use in this template: Title Slides, Section Slides, Text Slides, and Chart Slides</a:t>
            </a:r>
          </a:p>
          <a:p>
            <a:pPr marL="285750" lvl="0" indent="-285750">
              <a:lnSpc>
                <a:spcPts val="1800"/>
              </a:lnSpc>
              <a:spcAft>
                <a:spcPts val="700"/>
              </a:spcAft>
              <a:buClr>
                <a:schemeClr val="accent2"/>
              </a:buClr>
              <a:buSzPct val="70000"/>
              <a:buFont typeface="Wingdings" charset="2"/>
              <a:buChar char="§"/>
            </a:pPr>
            <a:r>
              <a:rPr lang="en-US" sz="1200" dirty="0">
                <a:solidFill>
                  <a:srgbClr val="585C5E"/>
                </a:solidFill>
                <a:latin typeface="Crimson Text Roman"/>
                <a:ea typeface="Crimson Text Roman"/>
                <a:cs typeface="Crimson Text Roman"/>
                <a:sym typeface="Crimson Text Roman"/>
              </a:rPr>
              <a:t>Choose one </a:t>
            </a:r>
            <a:r>
              <a:rPr lang="en-US" sz="1200" b="1" dirty="0">
                <a:solidFill>
                  <a:srgbClr val="585C5E"/>
                </a:solidFill>
                <a:latin typeface="Crimson Text Roman"/>
                <a:ea typeface="Crimson Text Roman"/>
                <a:cs typeface="Crimson Text Roman"/>
                <a:sym typeface="Crimson Text Roman"/>
              </a:rPr>
              <a:t>Title Slide </a:t>
            </a:r>
            <a:r>
              <a:rPr lang="en-US" sz="1200" dirty="0">
                <a:solidFill>
                  <a:srgbClr val="585C5E"/>
                </a:solidFill>
                <a:latin typeface="Crimson Text Roman"/>
                <a:ea typeface="Crimson Text Roman"/>
                <a:cs typeface="Crimson Text Roman"/>
                <a:sym typeface="Crimson Text Roman"/>
              </a:rPr>
              <a:t>for the beginning of your presentation; choose one Section Slide style to repeat throughout your presentation (or one Divider Slide style for each  different section of your presentation) </a:t>
            </a:r>
          </a:p>
          <a:p>
            <a:pPr marL="285750" lvl="0" indent="-285750">
              <a:lnSpc>
                <a:spcPts val="1800"/>
              </a:lnSpc>
              <a:spcAft>
                <a:spcPts val="700"/>
              </a:spcAft>
              <a:buClr>
                <a:schemeClr val="accent2"/>
              </a:buClr>
              <a:buSzPct val="70000"/>
              <a:buFont typeface="Wingdings" charset="2"/>
              <a:buChar char="§"/>
            </a:pPr>
            <a:r>
              <a:rPr lang="en-US" sz="1200" dirty="0">
                <a:solidFill>
                  <a:srgbClr val="585C5E"/>
                </a:solidFill>
                <a:latin typeface="Crimson Text Roman"/>
                <a:ea typeface="Crimson Text Roman"/>
                <a:cs typeface="Crimson Text Roman"/>
                <a:sym typeface="Crimson Text Roman"/>
              </a:rPr>
              <a:t>Then select the text and chart slides that best suit your needs</a:t>
            </a:r>
          </a:p>
          <a:p>
            <a:pPr marL="285750" lvl="0" indent="-285750">
              <a:lnSpc>
                <a:spcPts val="1800"/>
              </a:lnSpc>
              <a:spcAft>
                <a:spcPts val="700"/>
              </a:spcAft>
              <a:buClr>
                <a:schemeClr val="accent2"/>
              </a:buClr>
              <a:buSzPct val="70000"/>
              <a:buFont typeface="Wingdings" charset="2"/>
              <a:buChar char="§"/>
            </a:pPr>
            <a:r>
              <a:rPr lang="en-US" sz="1200" dirty="0">
                <a:solidFill>
                  <a:srgbClr val="585C5E"/>
                </a:solidFill>
                <a:latin typeface="Crimson Text Roman"/>
                <a:ea typeface="Crimson Text Roman"/>
                <a:cs typeface="Crimson Text Roman"/>
                <a:sym typeface="Crimson Text Roman"/>
              </a:rPr>
              <a:t>Right Click (Windows) or double click (Mac) to select images or text blocks to edit</a:t>
            </a:r>
          </a:p>
          <a:p>
            <a:pPr marL="285750" lvl="0" indent="-285750">
              <a:lnSpc>
                <a:spcPts val="1800"/>
              </a:lnSpc>
              <a:spcAft>
                <a:spcPts val="700"/>
              </a:spcAft>
              <a:buClr>
                <a:schemeClr val="accent2"/>
              </a:buClr>
              <a:buSzPct val="70000"/>
              <a:buFont typeface="Wingdings" charset="2"/>
              <a:buChar char="§"/>
            </a:pPr>
            <a:r>
              <a:rPr lang="en-US" sz="1200" dirty="0">
                <a:solidFill>
                  <a:srgbClr val="585C5E"/>
                </a:solidFill>
                <a:latin typeface="Crimson Text Roman"/>
                <a:ea typeface="Crimson Text Roman"/>
                <a:cs typeface="Crimson Text Roman"/>
                <a:sym typeface="Crimson Text Roman"/>
              </a:rPr>
              <a:t>Delete the slides you don’t need</a:t>
            </a:r>
          </a:p>
          <a:p>
            <a:pPr marL="285750" lvl="0" indent="-285750">
              <a:lnSpc>
                <a:spcPts val="1800"/>
              </a:lnSpc>
              <a:spcAft>
                <a:spcPts val="700"/>
              </a:spcAft>
              <a:buClr>
                <a:schemeClr val="accent2"/>
              </a:buClr>
              <a:buSzPct val="70000"/>
              <a:buFont typeface="Wingdings" charset="2"/>
              <a:buChar char="§"/>
            </a:pPr>
            <a:r>
              <a:rPr lang="en-US" sz="1200" dirty="0">
                <a:solidFill>
                  <a:srgbClr val="585C5E"/>
                </a:solidFill>
                <a:latin typeface="Crimson Text Roman"/>
                <a:ea typeface="Crimson Text Roman"/>
                <a:cs typeface="Crimson Text Roman"/>
                <a:sym typeface="Crimson Text Roman"/>
              </a:rPr>
              <a:t>Save your presentation with a new name</a:t>
            </a:r>
          </a:p>
          <a:p>
            <a:pPr marL="285750" lvl="0" indent="-285750">
              <a:lnSpc>
                <a:spcPts val="1800"/>
              </a:lnSpc>
              <a:spcAft>
                <a:spcPts val="700"/>
              </a:spcAft>
              <a:buClr>
                <a:schemeClr val="accent2"/>
              </a:buClr>
              <a:buSzPct val="70000"/>
              <a:buFont typeface="Wingdings" charset="2"/>
              <a:buChar char="§"/>
            </a:pPr>
            <a:r>
              <a:rPr lang="en-US" sz="1200" dirty="0">
                <a:solidFill>
                  <a:srgbClr val="585C5E"/>
                </a:solidFill>
                <a:latin typeface="Crimson Text Roman"/>
                <a:ea typeface="Crimson Text Roman"/>
                <a:cs typeface="Crimson Text Roman"/>
                <a:sym typeface="Crimson Text Roman"/>
              </a:rPr>
              <a:t>If you plan to present from an off-campus computer, save your file as a PDF so your font files don’t corrupt</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lang="en-US" dirty="0"/>
          </a:p>
        </p:txBody>
      </p:sp>
      <p:sp>
        <p:nvSpPr>
          <p:cNvPr id="5" name="TextBox 5"/>
          <p:cNvSpPr/>
          <p:nvPr/>
        </p:nvSpPr>
        <p:spPr>
          <a:xfrm>
            <a:off x="642420" y="1588073"/>
            <a:ext cx="3914275" cy="36163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400" spc="200">
                <a:latin typeface="Acherus Grotesque"/>
                <a:ea typeface="Acherus Grotesque"/>
                <a:cs typeface="Acherus Grotesque"/>
                <a:sym typeface="Acherus Grotesque"/>
              </a:defRPr>
            </a:lvl1pPr>
          </a:lstStyle>
          <a:p>
            <a:pPr>
              <a:lnSpc>
                <a:spcPts val="2100"/>
              </a:lnSpc>
            </a:pPr>
            <a:r>
              <a:rPr lang="en-US" dirty="0"/>
              <a:t>GENERAL INSTRUCTIONS</a:t>
            </a:r>
            <a:endParaRPr dirty="0"/>
          </a:p>
        </p:txBody>
      </p:sp>
      <p:sp>
        <p:nvSpPr>
          <p:cNvPr id="8" name="TextBox 7">
            <a:extLst>
              <a:ext uri="{FF2B5EF4-FFF2-40B4-BE49-F238E27FC236}">
                <a16:creationId xmlns:a16="http://schemas.microsoft.com/office/drawing/2014/main" id="{2495CF08-86CC-514C-AE73-DF72DA9CDF30}"/>
              </a:ext>
            </a:extLst>
          </p:cNvPr>
          <p:cNvSpPr txBox="1"/>
          <p:nvPr/>
        </p:nvSpPr>
        <p:spPr>
          <a:xfrm>
            <a:off x="5854906" y="2959339"/>
            <a:ext cx="5837560" cy="17466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171450" lvl="0" indent="-171450">
              <a:lnSpc>
                <a:spcPts val="1800"/>
              </a:lnSpc>
              <a:spcAft>
                <a:spcPts val="700"/>
              </a:spcAft>
              <a:buClr>
                <a:srgbClr val="E87822"/>
              </a:buClr>
              <a:buFont typeface="Arial" charset="0"/>
              <a:buChar char="•"/>
            </a:pPr>
            <a:r>
              <a:rPr lang="en-US" sz="1200" dirty="0">
                <a:solidFill>
                  <a:srgbClr val="585C5E"/>
                </a:solidFill>
                <a:latin typeface="Crimson Text Roman"/>
                <a:ea typeface="Crimson Text Roman"/>
                <a:cs typeface="Crimson Text Roman"/>
              </a:rPr>
              <a:t>Click on text box to erase and type your own </a:t>
            </a:r>
            <a:r>
              <a:rPr lang="en-US" sz="1200" b="1" dirty="0">
                <a:solidFill>
                  <a:srgbClr val="585C5E"/>
                </a:solidFill>
                <a:latin typeface="Crimson Text Roman"/>
                <a:ea typeface="Crimson Text Roman"/>
                <a:cs typeface="Crimson Text Roman"/>
              </a:rPr>
              <a:t>Section Title</a:t>
            </a:r>
            <a:endParaRPr lang="en-US" sz="1200" dirty="0">
              <a:solidFill>
                <a:srgbClr val="585C5E"/>
              </a:solidFill>
              <a:latin typeface="Crimson Text Roman"/>
              <a:ea typeface="Crimson Text Roman"/>
              <a:cs typeface="Crimson Text Roman"/>
            </a:endParaRPr>
          </a:p>
          <a:p>
            <a:pPr marL="171450" lvl="0" indent="-171450">
              <a:lnSpc>
                <a:spcPts val="1800"/>
              </a:lnSpc>
              <a:spcAft>
                <a:spcPts val="700"/>
              </a:spcAft>
              <a:buClr>
                <a:srgbClr val="E87822"/>
              </a:buClr>
              <a:buFont typeface="Arial" charset="0"/>
              <a:buChar char="•"/>
            </a:pPr>
            <a:r>
              <a:rPr lang="en-US" sz="1200" dirty="0">
                <a:solidFill>
                  <a:srgbClr val="585C5E"/>
                </a:solidFill>
                <a:latin typeface="Crimson Text Roman"/>
                <a:ea typeface="Crimson Text Roman"/>
                <a:cs typeface="Crimson Text Roman"/>
              </a:rPr>
              <a:t>If there are </a:t>
            </a:r>
            <a:r>
              <a:rPr lang="en-US" sz="1200" b="1" dirty="0">
                <a:solidFill>
                  <a:srgbClr val="585C5E"/>
                </a:solidFill>
                <a:latin typeface="Crimson Text Roman"/>
                <a:ea typeface="Crimson Text Roman"/>
                <a:cs typeface="Crimson Text Roman"/>
              </a:rPr>
              <a:t>numbers</a:t>
            </a:r>
            <a:r>
              <a:rPr lang="en-US" sz="1200" dirty="0">
                <a:solidFill>
                  <a:srgbClr val="585C5E"/>
                </a:solidFill>
                <a:latin typeface="Crimson Text Roman"/>
                <a:ea typeface="Crimson Text Roman"/>
                <a:cs typeface="Crimson Text Roman"/>
              </a:rPr>
              <a:t> on the slide, click on the text box and type the applicable numbers (i.e. “1” for section one, “2” for section two, etc.)</a:t>
            </a:r>
          </a:p>
          <a:p>
            <a:pPr marL="171450" lvl="0" indent="-171450">
              <a:lnSpc>
                <a:spcPts val="1800"/>
              </a:lnSpc>
              <a:spcAft>
                <a:spcPts val="700"/>
              </a:spcAft>
              <a:buClr>
                <a:srgbClr val="E87822"/>
              </a:buClr>
              <a:buFont typeface="Arial" charset="0"/>
              <a:buChar char="•"/>
            </a:pPr>
            <a:r>
              <a:rPr lang="en-US" sz="1200" dirty="0">
                <a:solidFill>
                  <a:srgbClr val="585C5E"/>
                </a:solidFill>
                <a:latin typeface="Crimson Text Roman"/>
                <a:ea typeface="Crimson Text Roman"/>
                <a:cs typeface="Crimson Text Roman"/>
              </a:rPr>
              <a:t>If you would like to change the </a:t>
            </a:r>
            <a:r>
              <a:rPr lang="en-US" sz="1200" b="1" dirty="0">
                <a:solidFill>
                  <a:srgbClr val="585C5E"/>
                </a:solidFill>
                <a:latin typeface="Crimson Text Roman"/>
                <a:ea typeface="Crimson Text Roman"/>
                <a:cs typeface="Crimson Text Roman"/>
              </a:rPr>
              <a:t>background picture</a:t>
            </a:r>
            <a:r>
              <a:rPr lang="en-US" sz="1200" dirty="0">
                <a:solidFill>
                  <a:srgbClr val="585C5E"/>
                </a:solidFill>
                <a:latin typeface="Crimson Text Roman"/>
                <a:ea typeface="Crimson Text Roman"/>
                <a:cs typeface="Crimson Text Roman"/>
              </a:rPr>
              <a:t>, drag a photo onto the picture slot on the editable slide (*Note: Slides containing pictures have an editable slide and a preview slide)</a:t>
            </a:r>
          </a:p>
        </p:txBody>
      </p:sp>
      <p:sp>
        <p:nvSpPr>
          <p:cNvPr id="9" name="TextBox 5"/>
          <p:cNvSpPr/>
          <p:nvPr/>
        </p:nvSpPr>
        <p:spPr>
          <a:xfrm>
            <a:off x="5897880" y="2660719"/>
            <a:ext cx="3914275" cy="36163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400" spc="200">
                <a:latin typeface="Acherus Grotesque"/>
                <a:ea typeface="Acherus Grotesque"/>
                <a:cs typeface="Acherus Grotesque"/>
                <a:sym typeface="Acherus Grotesque"/>
              </a:defRPr>
            </a:lvl1pPr>
          </a:lstStyle>
          <a:p>
            <a:pPr>
              <a:lnSpc>
                <a:spcPts val="2100"/>
              </a:lnSpc>
            </a:pPr>
            <a:r>
              <a:rPr lang="en-US" dirty="0"/>
              <a:t>SECTION SLIDES</a:t>
            </a:r>
            <a:endParaRPr dirty="0"/>
          </a:p>
        </p:txBody>
      </p:sp>
      <p:sp>
        <p:nvSpPr>
          <p:cNvPr id="10" name="TextBox 9">
            <a:extLst>
              <a:ext uri="{FF2B5EF4-FFF2-40B4-BE49-F238E27FC236}">
                <a16:creationId xmlns:a16="http://schemas.microsoft.com/office/drawing/2014/main" id="{2495CF08-86CC-514C-AE73-DF72DA9CDF30}"/>
              </a:ext>
            </a:extLst>
          </p:cNvPr>
          <p:cNvSpPr txBox="1"/>
          <p:nvPr/>
        </p:nvSpPr>
        <p:spPr>
          <a:xfrm>
            <a:off x="5897880" y="4927705"/>
            <a:ext cx="5837559" cy="16055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171450" indent="-171450">
              <a:lnSpc>
                <a:spcPts val="1800"/>
              </a:lnSpc>
              <a:spcAft>
                <a:spcPts val="700"/>
              </a:spcAft>
              <a:buClr>
                <a:srgbClr val="E87822"/>
              </a:buClr>
              <a:buFont typeface="Arial" charset="0"/>
              <a:buChar char="•"/>
            </a:pPr>
            <a:r>
              <a:rPr lang="en-US" sz="1200" dirty="0">
                <a:solidFill>
                  <a:srgbClr val="585C5E"/>
                </a:solidFill>
                <a:latin typeface="Crimson Text Roman"/>
                <a:ea typeface="Crimson Text Roman"/>
                <a:cs typeface="Crimson Text Roman"/>
              </a:rPr>
              <a:t>Click on text box to erase and type your own </a:t>
            </a:r>
            <a:r>
              <a:rPr lang="en-US" sz="1200" b="1" dirty="0">
                <a:solidFill>
                  <a:srgbClr val="585C5E"/>
                </a:solidFill>
                <a:latin typeface="Crimson Text Roman"/>
                <a:ea typeface="Crimson Text Roman"/>
                <a:cs typeface="Crimson Text Roman"/>
              </a:rPr>
              <a:t>text</a:t>
            </a:r>
            <a:r>
              <a:rPr lang="en-US" sz="1200" dirty="0">
                <a:solidFill>
                  <a:srgbClr val="585C5E"/>
                </a:solidFill>
                <a:latin typeface="Crimson Text Roman"/>
                <a:ea typeface="Crimson Text Roman"/>
                <a:cs typeface="Crimson Text Roman"/>
              </a:rPr>
              <a:t>. </a:t>
            </a:r>
          </a:p>
          <a:p>
            <a:pPr marL="171450" indent="-171450">
              <a:lnSpc>
                <a:spcPts val="1800"/>
              </a:lnSpc>
              <a:spcAft>
                <a:spcPts val="700"/>
              </a:spcAft>
              <a:buClr>
                <a:srgbClr val="E87822"/>
              </a:buClr>
              <a:buFont typeface="Arial" charset="0"/>
              <a:buChar char="•"/>
            </a:pPr>
            <a:r>
              <a:rPr lang="en-US" sz="1200" dirty="0">
                <a:solidFill>
                  <a:srgbClr val="585C5E"/>
                </a:solidFill>
                <a:latin typeface="Crimson Text Roman"/>
                <a:ea typeface="Crimson Text Roman"/>
                <a:cs typeface="Crimson Text Roman"/>
              </a:rPr>
              <a:t>To change a </a:t>
            </a:r>
            <a:r>
              <a:rPr lang="en-US" sz="1200" b="1" dirty="0">
                <a:solidFill>
                  <a:srgbClr val="585C5E"/>
                </a:solidFill>
                <a:latin typeface="Crimson Text Roman"/>
                <a:ea typeface="Crimson Text Roman"/>
                <a:cs typeface="Crimson Text Roman"/>
              </a:rPr>
              <a:t>picture</a:t>
            </a:r>
            <a:r>
              <a:rPr lang="en-US" sz="1200" dirty="0">
                <a:solidFill>
                  <a:srgbClr val="585C5E"/>
                </a:solidFill>
                <a:latin typeface="Crimson Text Roman"/>
                <a:ea typeface="Crimson Text Roman"/>
                <a:cs typeface="Crimson Text Roman"/>
              </a:rPr>
              <a:t>, drag a photo onto the picture slot on the editable slide (*Note: Slides containing pictures have an editable slide and a preview slide)</a:t>
            </a:r>
          </a:p>
          <a:p>
            <a:pPr marL="171450" indent="-171450">
              <a:lnSpc>
                <a:spcPts val="1800"/>
              </a:lnSpc>
              <a:spcAft>
                <a:spcPts val="700"/>
              </a:spcAft>
              <a:buClr>
                <a:srgbClr val="E87822"/>
              </a:buClr>
              <a:buFont typeface="Arial" charset="0"/>
              <a:buChar char="•"/>
            </a:pPr>
            <a:r>
              <a:rPr lang="en-US" sz="1200" dirty="0">
                <a:solidFill>
                  <a:srgbClr val="585C5E"/>
                </a:solidFill>
                <a:latin typeface="Crimson Text Roman"/>
                <a:ea typeface="Crimson Text Roman"/>
                <a:cs typeface="Crimson Text Roman"/>
              </a:rPr>
              <a:t>To edit </a:t>
            </a:r>
            <a:r>
              <a:rPr lang="en-US" sz="1200" b="1" dirty="0">
                <a:solidFill>
                  <a:srgbClr val="585C5E"/>
                </a:solidFill>
                <a:latin typeface="Crimson Text Roman"/>
                <a:ea typeface="Crimson Text Roman"/>
                <a:cs typeface="Crimson Text Roman"/>
              </a:rPr>
              <a:t>chart data</a:t>
            </a:r>
            <a:r>
              <a:rPr lang="en-US" sz="1200" dirty="0">
                <a:solidFill>
                  <a:srgbClr val="585C5E"/>
                </a:solidFill>
                <a:latin typeface="Crimson Text Roman"/>
                <a:ea typeface="Crimson Text Roman"/>
                <a:cs typeface="Crimson Text Roman"/>
              </a:rPr>
              <a:t>, right click and choose “edit data in excel” and input your data</a:t>
            </a:r>
          </a:p>
          <a:p>
            <a:pPr marL="171450" indent="-171450">
              <a:lnSpc>
                <a:spcPts val="1800"/>
              </a:lnSpc>
              <a:spcAft>
                <a:spcPts val="700"/>
              </a:spcAft>
              <a:buClr>
                <a:srgbClr val="E87822"/>
              </a:buClr>
              <a:buFont typeface="Arial" charset="0"/>
              <a:buChar char="•"/>
            </a:pPr>
            <a:r>
              <a:rPr lang="en-US" sz="1200" dirty="0">
                <a:solidFill>
                  <a:srgbClr val="585C5E"/>
                </a:solidFill>
                <a:latin typeface="Crimson Text Roman"/>
                <a:ea typeface="Crimson Text Roman"/>
                <a:cs typeface="Crimson Text Roman"/>
              </a:rPr>
              <a:t>Finally, be sure to edit </a:t>
            </a:r>
            <a:r>
              <a:rPr lang="en-US" sz="1200" b="1" dirty="0">
                <a:solidFill>
                  <a:srgbClr val="585C5E"/>
                </a:solidFill>
                <a:latin typeface="Crimson Text Roman"/>
                <a:ea typeface="Crimson Text Roman"/>
                <a:cs typeface="Crimson Text Roman"/>
              </a:rPr>
              <a:t>footers</a:t>
            </a:r>
            <a:r>
              <a:rPr lang="en-US" sz="1200" dirty="0">
                <a:solidFill>
                  <a:srgbClr val="585C5E"/>
                </a:solidFill>
                <a:latin typeface="Crimson Text Roman"/>
                <a:ea typeface="Crimson Text Roman"/>
                <a:cs typeface="Crimson Text Roman"/>
              </a:rPr>
              <a:t> with appropriate section titles and numbers</a:t>
            </a:r>
            <a:endParaRPr lang="en-US" sz="1200" dirty="0"/>
          </a:p>
        </p:txBody>
      </p:sp>
      <p:sp>
        <p:nvSpPr>
          <p:cNvPr id="11" name="TextBox 5"/>
          <p:cNvSpPr/>
          <p:nvPr/>
        </p:nvSpPr>
        <p:spPr>
          <a:xfrm>
            <a:off x="5897880" y="4642952"/>
            <a:ext cx="3914275" cy="36163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400" spc="200">
                <a:latin typeface="Acherus Grotesque"/>
                <a:ea typeface="Acherus Grotesque"/>
                <a:cs typeface="Acherus Grotesque"/>
                <a:sym typeface="Acherus Grotesque"/>
              </a:defRPr>
            </a:lvl1pPr>
          </a:lstStyle>
          <a:p>
            <a:pPr>
              <a:lnSpc>
                <a:spcPts val="2100"/>
              </a:lnSpc>
            </a:pPr>
            <a:r>
              <a:rPr lang="en-US" dirty="0"/>
              <a:t>TEXT AND CHART SLIDES</a:t>
            </a:r>
            <a:endParaRPr dirty="0"/>
          </a:p>
        </p:txBody>
      </p:sp>
      <p:sp>
        <p:nvSpPr>
          <p:cNvPr id="12" name="Title 1"/>
          <p:cNvSpPr txBox="1">
            <a:spLocks/>
          </p:cNvSpPr>
          <p:nvPr/>
        </p:nvSpPr>
        <p:spPr>
          <a:xfrm>
            <a:off x="743638" y="605567"/>
            <a:ext cx="8030048" cy="666750"/>
          </a:xfrm>
          <a:prstGeom prst="rect">
            <a:avLst/>
          </a:prstGeom>
        </p:spPr>
        <p:txBody>
          <a:bodyPr/>
          <a:lstStyle>
            <a:lvl1pPr marL="0" marR="0" indent="0" algn="l" defTabSz="859536" rtl="0" latinLnBrk="0">
              <a:lnSpc>
                <a:spcPct val="90000"/>
              </a:lnSpc>
              <a:spcBef>
                <a:spcPts val="0"/>
              </a:spcBef>
              <a:spcAft>
                <a:spcPts val="0"/>
              </a:spcAft>
              <a:buClrTx/>
              <a:buSzTx/>
              <a:buFontTx/>
              <a:buNone/>
              <a:tabLst/>
              <a:defRPr sz="3759" b="0" i="0" u="none" strike="noStrike" cap="none" spc="188" baseline="0">
                <a:ln>
                  <a:noFill/>
                </a:ln>
                <a:solidFill>
                  <a:srgbClr val="585C5E"/>
                </a:solidFill>
                <a:uFillTx/>
                <a:latin typeface="Acherus Grotesque"/>
                <a:ea typeface="Acherus Grotesque"/>
                <a:cs typeface="Acherus Grotesque"/>
                <a:sym typeface="Acherus Grotesque"/>
              </a:defRPr>
            </a:lvl1pPr>
            <a:lvl2pPr marL="0" marR="0" indent="0" algn="l" defTabSz="914400" rtl="0" latinLnBrk="0">
              <a:lnSpc>
                <a:spcPct val="90000"/>
              </a:lnSpc>
              <a:spcBef>
                <a:spcPts val="0"/>
              </a:spcBef>
              <a:spcAft>
                <a:spcPts val="0"/>
              </a:spcAft>
              <a:buClrTx/>
              <a:buSzTx/>
              <a:buFontTx/>
              <a:buNone/>
              <a:tabLst/>
              <a:defRPr sz="3500" b="0" i="0" u="none" strike="noStrike" cap="none" spc="200" baseline="0">
                <a:ln>
                  <a:noFill/>
                </a:ln>
                <a:solidFill>
                  <a:schemeClr val="accent1"/>
                </a:solidFill>
                <a:uFillTx/>
                <a:latin typeface="Acherus Grotesque"/>
                <a:ea typeface="Acherus Grotesque"/>
                <a:cs typeface="Acherus Grotesque"/>
                <a:sym typeface="Acherus Grotesque"/>
              </a:defRPr>
            </a:lvl2pPr>
            <a:lvl3pPr marL="0" marR="0" indent="0" algn="l" defTabSz="914400" rtl="0" latinLnBrk="0">
              <a:lnSpc>
                <a:spcPct val="90000"/>
              </a:lnSpc>
              <a:spcBef>
                <a:spcPts val="0"/>
              </a:spcBef>
              <a:spcAft>
                <a:spcPts val="0"/>
              </a:spcAft>
              <a:buClrTx/>
              <a:buSzTx/>
              <a:buFontTx/>
              <a:buNone/>
              <a:tabLst/>
              <a:defRPr sz="3500" b="0" i="0" u="none" strike="noStrike" cap="none" spc="200" baseline="0">
                <a:ln>
                  <a:noFill/>
                </a:ln>
                <a:solidFill>
                  <a:schemeClr val="accent1"/>
                </a:solidFill>
                <a:uFillTx/>
                <a:latin typeface="Acherus Grotesque"/>
                <a:ea typeface="Acherus Grotesque"/>
                <a:cs typeface="Acherus Grotesque"/>
                <a:sym typeface="Acherus Grotesque"/>
              </a:defRPr>
            </a:lvl3pPr>
            <a:lvl4pPr marL="0" marR="0" indent="0" algn="l" defTabSz="914400" rtl="0" latinLnBrk="0">
              <a:lnSpc>
                <a:spcPct val="90000"/>
              </a:lnSpc>
              <a:spcBef>
                <a:spcPts val="0"/>
              </a:spcBef>
              <a:spcAft>
                <a:spcPts val="0"/>
              </a:spcAft>
              <a:buClrTx/>
              <a:buSzTx/>
              <a:buFontTx/>
              <a:buNone/>
              <a:tabLst/>
              <a:defRPr sz="3500" b="0" i="0" u="none" strike="noStrike" cap="none" spc="200" baseline="0">
                <a:ln>
                  <a:noFill/>
                </a:ln>
                <a:solidFill>
                  <a:schemeClr val="accent1"/>
                </a:solidFill>
                <a:uFillTx/>
                <a:latin typeface="Acherus Grotesque"/>
                <a:ea typeface="Acherus Grotesque"/>
                <a:cs typeface="Acherus Grotesque"/>
                <a:sym typeface="Acherus Grotesque"/>
              </a:defRPr>
            </a:lvl4pPr>
            <a:lvl5pPr marL="0" marR="0" indent="0" algn="l" defTabSz="914400" rtl="0" latinLnBrk="0">
              <a:lnSpc>
                <a:spcPct val="90000"/>
              </a:lnSpc>
              <a:spcBef>
                <a:spcPts val="0"/>
              </a:spcBef>
              <a:spcAft>
                <a:spcPts val="0"/>
              </a:spcAft>
              <a:buClrTx/>
              <a:buSzTx/>
              <a:buFontTx/>
              <a:buNone/>
              <a:tabLst/>
              <a:defRPr sz="3500" b="0" i="0" u="none" strike="noStrike" cap="none" spc="200" baseline="0">
                <a:ln>
                  <a:noFill/>
                </a:ln>
                <a:solidFill>
                  <a:schemeClr val="accent1"/>
                </a:solidFill>
                <a:uFillTx/>
                <a:latin typeface="Acherus Grotesque"/>
                <a:ea typeface="Acherus Grotesque"/>
                <a:cs typeface="Acherus Grotesque"/>
                <a:sym typeface="Acherus Grotesque"/>
              </a:defRPr>
            </a:lvl5pPr>
            <a:lvl6pPr marL="0" marR="0" indent="0" algn="l" defTabSz="914400" rtl="0" latinLnBrk="0">
              <a:lnSpc>
                <a:spcPct val="90000"/>
              </a:lnSpc>
              <a:spcBef>
                <a:spcPts val="0"/>
              </a:spcBef>
              <a:spcAft>
                <a:spcPts val="0"/>
              </a:spcAft>
              <a:buClrTx/>
              <a:buSzTx/>
              <a:buFontTx/>
              <a:buNone/>
              <a:tabLst/>
              <a:defRPr sz="3500" b="0" i="0" u="none" strike="noStrike" cap="none" spc="200" baseline="0">
                <a:ln>
                  <a:noFill/>
                </a:ln>
                <a:solidFill>
                  <a:schemeClr val="accent1"/>
                </a:solidFill>
                <a:uFillTx/>
                <a:latin typeface="Acherus Grotesque"/>
                <a:ea typeface="Acherus Grotesque"/>
                <a:cs typeface="Acherus Grotesque"/>
                <a:sym typeface="Acherus Grotesque"/>
              </a:defRPr>
            </a:lvl6pPr>
            <a:lvl7pPr marL="0" marR="0" indent="0" algn="l" defTabSz="914400" rtl="0" latinLnBrk="0">
              <a:lnSpc>
                <a:spcPct val="90000"/>
              </a:lnSpc>
              <a:spcBef>
                <a:spcPts val="0"/>
              </a:spcBef>
              <a:spcAft>
                <a:spcPts val="0"/>
              </a:spcAft>
              <a:buClrTx/>
              <a:buSzTx/>
              <a:buFontTx/>
              <a:buNone/>
              <a:tabLst/>
              <a:defRPr sz="3500" b="0" i="0" u="none" strike="noStrike" cap="none" spc="200" baseline="0">
                <a:ln>
                  <a:noFill/>
                </a:ln>
                <a:solidFill>
                  <a:schemeClr val="accent1"/>
                </a:solidFill>
                <a:uFillTx/>
                <a:latin typeface="Acherus Grotesque"/>
                <a:ea typeface="Acherus Grotesque"/>
                <a:cs typeface="Acherus Grotesque"/>
                <a:sym typeface="Acherus Grotesque"/>
              </a:defRPr>
            </a:lvl7pPr>
            <a:lvl8pPr marL="0" marR="0" indent="0" algn="l" defTabSz="914400" rtl="0" latinLnBrk="0">
              <a:lnSpc>
                <a:spcPct val="90000"/>
              </a:lnSpc>
              <a:spcBef>
                <a:spcPts val="0"/>
              </a:spcBef>
              <a:spcAft>
                <a:spcPts val="0"/>
              </a:spcAft>
              <a:buClrTx/>
              <a:buSzTx/>
              <a:buFontTx/>
              <a:buNone/>
              <a:tabLst/>
              <a:defRPr sz="3500" b="0" i="0" u="none" strike="noStrike" cap="none" spc="200" baseline="0">
                <a:ln>
                  <a:noFill/>
                </a:ln>
                <a:solidFill>
                  <a:schemeClr val="accent1"/>
                </a:solidFill>
                <a:uFillTx/>
                <a:latin typeface="Acherus Grotesque"/>
                <a:ea typeface="Acherus Grotesque"/>
                <a:cs typeface="Acherus Grotesque"/>
                <a:sym typeface="Acherus Grotesque"/>
              </a:defRPr>
            </a:lvl8pPr>
            <a:lvl9pPr marL="0" marR="0" indent="0" algn="l" defTabSz="914400" rtl="0" latinLnBrk="0">
              <a:lnSpc>
                <a:spcPct val="90000"/>
              </a:lnSpc>
              <a:spcBef>
                <a:spcPts val="0"/>
              </a:spcBef>
              <a:spcAft>
                <a:spcPts val="0"/>
              </a:spcAft>
              <a:buClrTx/>
              <a:buSzTx/>
              <a:buFontTx/>
              <a:buNone/>
              <a:tabLst/>
              <a:defRPr sz="3500" b="0" i="0" u="none" strike="noStrike" cap="none" spc="200" baseline="0">
                <a:ln>
                  <a:noFill/>
                </a:ln>
                <a:solidFill>
                  <a:schemeClr val="accent1"/>
                </a:solidFill>
                <a:uFillTx/>
                <a:latin typeface="Acherus Grotesque"/>
                <a:ea typeface="Acherus Grotesque"/>
                <a:cs typeface="Acherus Grotesque"/>
                <a:sym typeface="Acherus Grotesque"/>
              </a:defRPr>
            </a:lvl9pPr>
          </a:lstStyle>
          <a:p>
            <a:pPr hangingPunct="1"/>
            <a:r>
              <a:rPr lang="en-US" sz="3200" dirty="0"/>
              <a:t>TEMPLATE INSTRUCTIONS</a:t>
            </a:r>
          </a:p>
        </p:txBody>
      </p:sp>
      <p:pic>
        <p:nvPicPr>
          <p:cNvPr id="13" name="pasted-image.pdf" descr="pasted-image.pdf"/>
          <p:cNvPicPr>
            <a:picLocks noChangeAspect="1"/>
          </p:cNvPicPr>
          <p:nvPr/>
        </p:nvPicPr>
        <p:blipFill>
          <a:blip r:embed="rId2">
            <a:extLst/>
          </a:blip>
          <a:stretch>
            <a:fillRect/>
          </a:stretch>
        </p:blipFill>
        <p:spPr>
          <a:xfrm>
            <a:off x="642420" y="531467"/>
            <a:ext cx="149344" cy="149344"/>
          </a:xfrm>
          <a:prstGeom prst="rect">
            <a:avLst/>
          </a:prstGeom>
          <a:ln w="12700">
            <a:miter lim="400000"/>
          </a:ln>
        </p:spPr>
      </p:pic>
      <p:cxnSp>
        <p:nvCxnSpPr>
          <p:cNvPr id="15" name="Straight Connector 14"/>
          <p:cNvCxnSpPr/>
          <p:nvPr/>
        </p:nvCxnSpPr>
        <p:spPr>
          <a:xfrm rot="5400000" flipH="1">
            <a:off x="3527620" y="4295850"/>
            <a:ext cx="4389120" cy="6927"/>
          </a:xfrm>
          <a:prstGeom prst="line">
            <a:avLst/>
          </a:prstGeom>
          <a:ln>
            <a:solidFill>
              <a:srgbClr val="E8E8E8"/>
            </a:solidFill>
          </a:ln>
        </p:spPr>
        <p:style>
          <a:lnRef idx="1">
            <a:schemeClr val="dk1"/>
          </a:lnRef>
          <a:fillRef idx="0">
            <a:schemeClr val="dk1"/>
          </a:fillRef>
          <a:effectRef idx="0">
            <a:schemeClr val="dk1"/>
          </a:effectRef>
          <a:fontRef idx="minor">
            <a:schemeClr val="tx1"/>
          </a:fontRef>
        </p:style>
      </p:cxnSp>
      <p:sp>
        <p:nvSpPr>
          <p:cNvPr id="18" name="Straight Connector 57"/>
          <p:cNvSpPr/>
          <p:nvPr/>
        </p:nvSpPr>
        <p:spPr>
          <a:xfrm>
            <a:off x="717092" y="1224102"/>
            <a:ext cx="11989848" cy="1"/>
          </a:xfrm>
          <a:prstGeom prst="line">
            <a:avLst/>
          </a:prstGeom>
          <a:ln>
            <a:solidFill>
              <a:schemeClr val="accent3"/>
            </a:solidFill>
            <a:prstDash val="dash"/>
            <a:miter/>
          </a:ln>
        </p:spPr>
        <p:txBody>
          <a:bodyPr lIns="45719" rIns="45719"/>
          <a:lstStyle/>
          <a:p>
            <a:endParaRPr/>
          </a:p>
        </p:txBody>
      </p:sp>
      <p:sp>
        <p:nvSpPr>
          <p:cNvPr id="14" name="TextBox 13">
            <a:extLst>
              <a:ext uri="{FF2B5EF4-FFF2-40B4-BE49-F238E27FC236}">
                <a16:creationId xmlns:a16="http://schemas.microsoft.com/office/drawing/2014/main" id="{3D94CD48-C95C-7E44-B6CB-1CC4BFCEFA2D}"/>
              </a:ext>
            </a:extLst>
          </p:cNvPr>
          <p:cNvSpPr txBox="1"/>
          <p:nvPr/>
        </p:nvSpPr>
        <p:spPr>
          <a:xfrm>
            <a:off x="5725644" y="1943912"/>
            <a:ext cx="5868572" cy="7335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3464" indent="-171450">
              <a:lnSpc>
                <a:spcPts val="1800"/>
              </a:lnSpc>
              <a:spcAft>
                <a:spcPts val="700"/>
              </a:spcAft>
              <a:buClr>
                <a:srgbClr val="E87822"/>
              </a:buClr>
              <a:buFont typeface="Arial" charset="0"/>
              <a:buChar char="•"/>
            </a:pPr>
            <a:r>
              <a:rPr lang="en-US" sz="1200" dirty="0">
                <a:solidFill>
                  <a:srgbClr val="585C5E"/>
                </a:solidFill>
                <a:latin typeface="Crimson Text Roman"/>
                <a:ea typeface="Crimson Text Roman"/>
                <a:cs typeface="Crimson Text Roman"/>
              </a:rPr>
              <a:t>Click on text box to erase and type your own </a:t>
            </a:r>
            <a:r>
              <a:rPr lang="en-US" sz="1200" b="1" dirty="0">
                <a:solidFill>
                  <a:srgbClr val="585C5E"/>
                </a:solidFill>
                <a:latin typeface="Crimson Text Roman"/>
                <a:ea typeface="Crimson Text Roman"/>
                <a:cs typeface="Crimson Text Roman"/>
              </a:rPr>
              <a:t>title</a:t>
            </a:r>
            <a:r>
              <a:rPr lang="en-US" sz="1200" dirty="0">
                <a:solidFill>
                  <a:srgbClr val="585C5E"/>
                </a:solidFill>
                <a:latin typeface="Crimson Text Roman"/>
                <a:ea typeface="Crimson Text Roman"/>
                <a:cs typeface="Crimson Text Roman"/>
              </a:rPr>
              <a:t>, </a:t>
            </a:r>
            <a:r>
              <a:rPr lang="en-US" sz="1200" b="1" dirty="0">
                <a:solidFill>
                  <a:srgbClr val="585C5E"/>
                </a:solidFill>
                <a:latin typeface="Crimson Text Roman"/>
                <a:ea typeface="Crimson Text Roman"/>
                <a:cs typeface="Crimson Text Roman"/>
              </a:rPr>
              <a:t>name</a:t>
            </a:r>
            <a:r>
              <a:rPr lang="en-US" sz="1200" dirty="0">
                <a:solidFill>
                  <a:srgbClr val="585C5E"/>
                </a:solidFill>
                <a:latin typeface="Crimson Text Roman"/>
                <a:ea typeface="Crimson Text Roman"/>
                <a:cs typeface="Crimson Text Roman"/>
              </a:rPr>
              <a:t>, and </a:t>
            </a:r>
            <a:r>
              <a:rPr lang="en-US" sz="1200" b="1" dirty="0">
                <a:solidFill>
                  <a:srgbClr val="585C5E"/>
                </a:solidFill>
                <a:latin typeface="Crimson Text Roman"/>
                <a:ea typeface="Crimson Text Roman"/>
                <a:cs typeface="Crimson Text Roman"/>
              </a:rPr>
              <a:t>date</a:t>
            </a:r>
            <a:r>
              <a:rPr lang="en-US" sz="1200" dirty="0">
                <a:solidFill>
                  <a:srgbClr val="585C5E"/>
                </a:solidFill>
                <a:latin typeface="Crimson Text Roman"/>
                <a:ea typeface="Crimson Text Roman"/>
                <a:cs typeface="Crimson Text Roman"/>
              </a:rPr>
              <a:t> (if applicable) </a:t>
            </a:r>
          </a:p>
          <a:p>
            <a:pPr marL="283464" indent="-171450">
              <a:lnSpc>
                <a:spcPts val="1800"/>
              </a:lnSpc>
              <a:spcAft>
                <a:spcPts val="700"/>
              </a:spcAft>
              <a:buClr>
                <a:srgbClr val="E87822"/>
              </a:buClr>
              <a:buFont typeface="Arial" charset="0"/>
              <a:buChar char="•"/>
            </a:pPr>
            <a:r>
              <a:rPr lang="en-US" sz="1200" dirty="0">
                <a:solidFill>
                  <a:srgbClr val="585C5E"/>
                </a:solidFill>
                <a:latin typeface="Crimson Text Roman"/>
                <a:ea typeface="Crimson Text Roman"/>
                <a:cs typeface="Crimson Text Roman"/>
              </a:rPr>
              <a:t>There is no need to move any text boxes or change font size or color</a:t>
            </a:r>
            <a:r>
              <a:rPr lang="en-US" sz="1200" dirty="0"/>
              <a:t> </a:t>
            </a:r>
          </a:p>
        </p:txBody>
      </p:sp>
      <p:sp>
        <p:nvSpPr>
          <p:cNvPr id="16" name="TextBox 5">
            <a:extLst>
              <a:ext uri="{FF2B5EF4-FFF2-40B4-BE49-F238E27FC236}">
                <a16:creationId xmlns:a16="http://schemas.microsoft.com/office/drawing/2014/main" id="{A1E12FD0-0462-0A4A-85F3-AF0EFC9F3B8C}"/>
              </a:ext>
            </a:extLst>
          </p:cNvPr>
          <p:cNvSpPr/>
          <p:nvPr/>
        </p:nvSpPr>
        <p:spPr>
          <a:xfrm>
            <a:off x="5897880" y="1588073"/>
            <a:ext cx="3914275" cy="36163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400" spc="200">
                <a:latin typeface="Acherus Grotesque"/>
                <a:ea typeface="Acherus Grotesque"/>
                <a:cs typeface="Acherus Grotesque"/>
                <a:sym typeface="Acherus Grotesque"/>
              </a:defRPr>
            </a:lvl1pPr>
          </a:lstStyle>
          <a:p>
            <a:pPr>
              <a:lnSpc>
                <a:spcPts val="2100"/>
              </a:lnSpc>
            </a:pPr>
            <a:r>
              <a:rPr lang="en-US" dirty="0"/>
              <a:t>TITLE SLIDES</a:t>
            </a:r>
            <a:endParaRPr dirty="0"/>
          </a:p>
        </p:txBody>
      </p:sp>
    </p:spTree>
    <p:extLst>
      <p:ext uri="{BB962C8B-B14F-4D97-AF65-F5344CB8AC3E}">
        <p14:creationId xmlns:p14="http://schemas.microsoft.com/office/powerpoint/2010/main" val="15388139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1" name="VT-grid-02.png" descr="VT-grid-02.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750490" y="6346269"/>
            <a:ext cx="10600807" cy="6858001"/>
          </a:xfrm>
          <a:prstGeom prst="rect">
            <a:avLst/>
          </a:prstGeom>
          <a:ln w="12700">
            <a:miter lim="400000"/>
          </a:ln>
        </p:spPr>
      </p:pic>
      <p:pic>
        <p:nvPicPr>
          <p:cNvPr id="344" name="pasted-image.pdf" descr="pasted-image.pdf"/>
          <p:cNvPicPr>
            <a:picLocks noChangeAspect="1"/>
          </p:cNvPicPr>
          <p:nvPr/>
        </p:nvPicPr>
        <p:blipFill>
          <a:blip r:embed="rId3">
            <a:extLst/>
          </a:blip>
          <a:stretch>
            <a:fillRect/>
          </a:stretch>
        </p:blipFill>
        <p:spPr>
          <a:xfrm>
            <a:off x="703580" y="1125219"/>
            <a:ext cx="248047" cy="248048"/>
          </a:xfrm>
          <a:prstGeom prst="rect">
            <a:avLst/>
          </a:prstGeom>
          <a:ln w="12700">
            <a:miter lim="400000"/>
          </a:ln>
        </p:spPr>
      </p:pic>
      <p:pic>
        <p:nvPicPr>
          <p:cNvPr id="348" name="pasted-image.pdf" descr="pasted-image.pdf"/>
          <p:cNvPicPr>
            <a:picLocks noChangeAspect="1"/>
          </p:cNvPicPr>
          <p:nvPr/>
        </p:nvPicPr>
        <p:blipFill>
          <a:blip r:embed="rId3">
            <a:extLst/>
          </a:blip>
          <a:stretch>
            <a:fillRect/>
          </a:stretch>
        </p:blipFill>
        <p:spPr>
          <a:xfrm rot="10800000">
            <a:off x="7028180" y="4960620"/>
            <a:ext cx="248048" cy="248047"/>
          </a:xfrm>
          <a:prstGeom prst="rect">
            <a:avLst/>
          </a:prstGeom>
          <a:ln w="12700">
            <a:miter lim="400000"/>
          </a:ln>
        </p:spPr>
      </p:pic>
      <p:sp>
        <p:nvSpPr>
          <p:cNvPr id="351" name="Straight Connector 57"/>
          <p:cNvSpPr/>
          <p:nvPr/>
        </p:nvSpPr>
        <p:spPr>
          <a:xfrm>
            <a:off x="683165" y="586796"/>
            <a:ext cx="11989848" cy="1"/>
          </a:xfrm>
          <a:prstGeom prst="line">
            <a:avLst/>
          </a:prstGeom>
          <a:ln>
            <a:solidFill>
              <a:schemeClr val="accent3"/>
            </a:solidFill>
            <a:prstDash val="dash"/>
            <a:miter/>
          </a:ln>
        </p:spPr>
        <p:txBody>
          <a:bodyPr lIns="45719" rIns="45719"/>
          <a:lstStyle/>
          <a:p>
            <a:endParaRPr/>
          </a:p>
        </p:txBody>
      </p:sp>
      <p:sp>
        <p:nvSpPr>
          <p:cNvPr id="13" name="TextBox 5"/>
          <p:cNvSpPr/>
          <p:nvPr/>
        </p:nvSpPr>
        <p:spPr>
          <a:xfrm>
            <a:off x="7916750" y="1373267"/>
            <a:ext cx="3914275" cy="63094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400" spc="200">
                <a:latin typeface="Acherus Grotesque"/>
                <a:ea typeface="Acherus Grotesque"/>
                <a:cs typeface="Acherus Grotesque"/>
                <a:sym typeface="Acherus Grotesque"/>
              </a:defRPr>
            </a:lvl1pPr>
          </a:lstStyle>
          <a:p>
            <a:pPr>
              <a:lnSpc>
                <a:spcPts val="2100"/>
              </a:lnSpc>
            </a:pPr>
            <a:r>
              <a:rPr dirty="0"/>
              <a:t>PLACE A SHORT HEADER SENTENCE HERE.</a:t>
            </a:r>
          </a:p>
        </p:txBody>
      </p:sp>
      <p:sp>
        <p:nvSpPr>
          <p:cNvPr id="14" name="TextBox 20"/>
          <p:cNvSpPr/>
          <p:nvPr/>
        </p:nvSpPr>
        <p:spPr>
          <a:xfrm>
            <a:off x="7916750" y="2009846"/>
            <a:ext cx="2946346" cy="332398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200">
                <a:solidFill>
                  <a:srgbClr val="585C5E"/>
                </a:solidFill>
                <a:latin typeface="Crimson Text Roman"/>
                <a:ea typeface="Crimson Text Roman"/>
                <a:cs typeface="Crimson Text Roman"/>
                <a:sym typeface="Crimson Text Roman"/>
              </a:defRPr>
            </a:lvl1pPr>
          </a:lstStyle>
          <a:p>
            <a:pPr>
              <a:lnSpc>
                <a:spcPts val="1800"/>
              </a:lnSpc>
            </a:pPr>
            <a:r>
              <a:rPr dirty="0"/>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 qui blandit praesent luptatum zzril delenit augue duis.</a:t>
            </a:r>
          </a:p>
        </p:txBody>
      </p:sp>
      <p:grpSp>
        <p:nvGrpSpPr>
          <p:cNvPr id="3" name="Group 2"/>
          <p:cNvGrpSpPr/>
          <p:nvPr/>
        </p:nvGrpSpPr>
        <p:grpSpPr>
          <a:xfrm>
            <a:off x="-3646057" y="6249925"/>
            <a:ext cx="8556869" cy="418685"/>
            <a:chOff x="-3646057" y="6249925"/>
            <a:chExt cx="8556869" cy="418685"/>
          </a:xfrm>
        </p:grpSpPr>
        <p:sp>
          <p:nvSpPr>
            <p:cNvPr id="16" name="Title 1"/>
            <p:cNvSpPr/>
            <p:nvPr/>
          </p:nvSpPr>
          <p:spPr>
            <a:xfrm>
              <a:off x="1089635" y="6249925"/>
              <a:ext cx="3821177"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nSpc>
                  <a:spcPct val="90000"/>
                </a:lnSpc>
                <a:defRPr sz="1400" spc="200">
                  <a:solidFill>
                    <a:schemeClr val="accent3"/>
                  </a:solidFill>
                  <a:latin typeface="Acherus Grotesque"/>
                  <a:ea typeface="Acherus Grotesque"/>
                  <a:cs typeface="Acherus Grotesque"/>
                  <a:sym typeface="Acherus Grotesque"/>
                </a:defRPr>
              </a:pPr>
              <a:r>
                <a:rPr lang="en-US" sz="2000" dirty="0">
                  <a:solidFill>
                    <a:schemeClr val="accent1"/>
                  </a:solidFill>
                </a:rPr>
                <a:t>SECTION TITLE</a:t>
              </a:r>
              <a:endParaRPr sz="2000" dirty="0">
                <a:solidFill>
                  <a:schemeClr val="accent1"/>
                </a:solidFill>
              </a:endParaRPr>
            </a:p>
          </p:txBody>
        </p:sp>
        <p:sp>
          <p:nvSpPr>
            <p:cNvPr id="17" name="Title 1"/>
            <p:cNvSpPr/>
            <p:nvPr/>
          </p:nvSpPr>
          <p:spPr>
            <a:xfrm>
              <a:off x="-3646057" y="6249926"/>
              <a:ext cx="4349637"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gn="r">
                <a:lnSpc>
                  <a:spcPct val="90000"/>
                </a:lnSpc>
                <a:defRPr sz="1400" spc="200">
                  <a:solidFill>
                    <a:schemeClr val="accent3"/>
                  </a:solidFill>
                  <a:latin typeface="Acherus Grotesque"/>
                  <a:ea typeface="Acherus Grotesque"/>
                  <a:cs typeface="Acherus Grotesque"/>
                  <a:sym typeface="Acherus Grotesque"/>
                </a:defRPr>
              </a:pPr>
              <a:r>
                <a:rPr lang="en-US" sz="2000" dirty="0">
                  <a:solidFill>
                    <a:srgbClr val="003C71"/>
                  </a:solidFill>
                </a:rPr>
                <a:t>01</a:t>
              </a:r>
              <a:endParaRPr sz="2000" dirty="0">
                <a:solidFill>
                  <a:srgbClr val="003C71"/>
                </a:solidFill>
              </a:endParaRPr>
            </a:p>
          </p:txBody>
        </p:sp>
        <p:sp>
          <p:nvSpPr>
            <p:cNvPr id="18" name="Title 1"/>
            <p:cNvSpPr/>
            <p:nvPr/>
          </p:nvSpPr>
          <p:spPr>
            <a:xfrm>
              <a:off x="771916" y="6253393"/>
              <a:ext cx="249382"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gn="r">
                <a:lnSpc>
                  <a:spcPct val="90000"/>
                </a:lnSpc>
                <a:defRPr sz="1400" spc="200">
                  <a:solidFill>
                    <a:schemeClr val="accent3"/>
                  </a:solidFill>
                  <a:latin typeface="Acherus Grotesque"/>
                  <a:ea typeface="Acherus Grotesque"/>
                  <a:cs typeface="Acherus Grotesque"/>
                  <a:sym typeface="Acherus Grotesque"/>
                </a:defRPr>
              </a:pPr>
              <a:r>
                <a:rPr lang="en-US" sz="2000" dirty="0">
                  <a:solidFill>
                    <a:srgbClr val="003C71"/>
                  </a:solidFill>
                </a:rPr>
                <a:t>/</a:t>
              </a:r>
              <a:endParaRPr sz="2000" dirty="0">
                <a:solidFill>
                  <a:srgbClr val="003C71"/>
                </a:solidFill>
              </a:endParaRPr>
            </a:p>
          </p:txBody>
        </p:sp>
      </p:gr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endParaRPr lang="en-US"/>
          </a:p>
        </p:txBody>
      </p:sp>
      <p:sp>
        <p:nvSpPr>
          <p:cNvPr id="3" name="Content Placeholder 2"/>
          <p:cNvSpPr>
            <a:spLocks noGrp="1"/>
          </p:cNvSpPr>
          <p:nvPr>
            <p:ph sz="quarter" idx="11"/>
          </p:nvPr>
        </p:nvSpPr>
        <p:spPr/>
        <p:txBody>
          <a:bodyPr/>
          <a:lstStyle/>
          <a:p>
            <a:endParaRPr lang="en-US"/>
          </a:p>
        </p:txBody>
      </p:sp>
      <p:sp>
        <p:nvSpPr>
          <p:cNvPr id="4" name="Content Placeholder 3"/>
          <p:cNvSpPr>
            <a:spLocks noGrp="1"/>
          </p:cNvSpPr>
          <p:nvPr>
            <p:ph sz="quarter" idx="12"/>
          </p:nvPr>
        </p:nvSpPr>
        <p:spPr/>
        <p:txBody>
          <a:bodyPr/>
          <a:lstStyle/>
          <a:p>
            <a:endParaRPr lang="en-US"/>
          </a:p>
        </p:txBody>
      </p:sp>
      <p:sp>
        <p:nvSpPr>
          <p:cNvPr id="5" name="Content Placeholder 4"/>
          <p:cNvSpPr>
            <a:spLocks noGrp="1"/>
          </p:cNvSpPr>
          <p:nvPr>
            <p:ph sz="quarter" idx="13"/>
          </p:nvPr>
        </p:nvSpPr>
        <p:spPr/>
        <p:txBody>
          <a:bodyPr/>
          <a:lstStyle/>
          <a:p>
            <a:endParaRPr lang="en-US" dirty="0">
              <a:solidFill>
                <a:srgbClr val="003C71"/>
              </a:solidFill>
            </a:endParaRPr>
          </a:p>
        </p:txBody>
      </p:sp>
      <p:sp>
        <p:nvSpPr>
          <p:cNvPr id="6" name="Picture Placeholder 5"/>
          <p:cNvSpPr>
            <a:spLocks noGrp="1"/>
          </p:cNvSpPr>
          <p:nvPr>
            <p:ph type="pic" sz="quarter" idx="14"/>
          </p:nvPr>
        </p:nvSpPr>
        <p:spPr/>
      </p:sp>
      <p:sp>
        <p:nvSpPr>
          <p:cNvPr id="7" name="Picture Placeholder 6"/>
          <p:cNvSpPr>
            <a:spLocks noGrp="1"/>
          </p:cNvSpPr>
          <p:nvPr>
            <p:ph type="pic" sz="quarter" idx="15"/>
          </p:nvPr>
        </p:nvSpPr>
        <p:spPr/>
      </p:sp>
      <p:sp>
        <p:nvSpPr>
          <p:cNvPr id="8" name="Picture Placeholder 7"/>
          <p:cNvSpPr>
            <a:spLocks noGrp="1"/>
          </p:cNvSpPr>
          <p:nvPr>
            <p:ph type="pic" sz="quarter" idx="16"/>
          </p:nvPr>
        </p:nvSpPr>
        <p:spPr/>
      </p:sp>
      <p:sp>
        <p:nvSpPr>
          <p:cNvPr id="9" name="Picture Placeholder 8"/>
          <p:cNvSpPr>
            <a:spLocks noGrp="1"/>
          </p:cNvSpPr>
          <p:nvPr>
            <p:ph type="pic" sz="quarter" idx="17"/>
          </p:nvPr>
        </p:nvSpPr>
        <p:spPr/>
      </p:sp>
    </p:spTree>
    <p:extLst>
      <p:ext uri="{BB962C8B-B14F-4D97-AF65-F5344CB8AC3E}">
        <p14:creationId xmlns:p14="http://schemas.microsoft.com/office/powerpoint/2010/main" val="533539234"/>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 name="pasted-image.pdf" descr="pasted-image.pdf"/>
          <p:cNvPicPr>
            <a:picLocks noChangeAspect="1"/>
          </p:cNvPicPr>
          <p:nvPr/>
        </p:nvPicPr>
        <p:blipFill>
          <a:blip r:embed="rId2">
            <a:extLst/>
          </a:blip>
          <a:stretch>
            <a:fillRect/>
          </a:stretch>
        </p:blipFill>
        <p:spPr>
          <a:xfrm>
            <a:off x="703580" y="1247139"/>
            <a:ext cx="248047" cy="248048"/>
          </a:xfrm>
          <a:prstGeom prst="rect">
            <a:avLst/>
          </a:prstGeom>
          <a:ln w="12700">
            <a:miter lim="400000"/>
          </a:ln>
        </p:spPr>
      </p:pic>
      <p:pic>
        <p:nvPicPr>
          <p:cNvPr id="247" name="pasted-image.pdf" descr="pasted-image.pdf"/>
          <p:cNvPicPr>
            <a:picLocks noChangeAspect="1"/>
          </p:cNvPicPr>
          <p:nvPr/>
        </p:nvPicPr>
        <p:blipFill>
          <a:blip r:embed="rId2">
            <a:extLst/>
          </a:blip>
          <a:stretch>
            <a:fillRect/>
          </a:stretch>
        </p:blipFill>
        <p:spPr>
          <a:xfrm rot="10800000">
            <a:off x="6837680" y="5425440"/>
            <a:ext cx="248048" cy="248047"/>
          </a:xfrm>
          <a:prstGeom prst="rect">
            <a:avLst/>
          </a:prstGeom>
          <a:ln w="12700">
            <a:miter lim="400000"/>
          </a:ln>
        </p:spPr>
      </p:pic>
      <p:sp>
        <p:nvSpPr>
          <p:cNvPr id="11" name="TextBox 5"/>
          <p:cNvSpPr/>
          <p:nvPr/>
        </p:nvSpPr>
        <p:spPr>
          <a:xfrm>
            <a:off x="8115602" y="1440086"/>
            <a:ext cx="3914275" cy="63094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400" spc="200">
                <a:latin typeface="Acherus Grotesque"/>
                <a:ea typeface="Acherus Grotesque"/>
                <a:cs typeface="Acherus Grotesque"/>
                <a:sym typeface="Acherus Grotesque"/>
              </a:defRPr>
            </a:lvl1pPr>
          </a:lstStyle>
          <a:p>
            <a:pPr>
              <a:lnSpc>
                <a:spcPts val="2100"/>
              </a:lnSpc>
            </a:pPr>
            <a:r>
              <a:rPr dirty="0"/>
              <a:t>PLACE A SHORT HEADER SENTENCE HERE.</a:t>
            </a:r>
          </a:p>
        </p:txBody>
      </p:sp>
      <p:sp>
        <p:nvSpPr>
          <p:cNvPr id="12" name="TextBox 20"/>
          <p:cNvSpPr/>
          <p:nvPr/>
        </p:nvSpPr>
        <p:spPr>
          <a:xfrm>
            <a:off x="8115602" y="2076665"/>
            <a:ext cx="2946346" cy="332398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200">
                <a:solidFill>
                  <a:srgbClr val="585C5E"/>
                </a:solidFill>
                <a:latin typeface="Crimson Text Roman"/>
                <a:ea typeface="Crimson Text Roman"/>
                <a:cs typeface="Crimson Text Roman"/>
                <a:sym typeface="Crimson Text Roman"/>
              </a:defRPr>
            </a:lvl1pPr>
          </a:lstStyle>
          <a:p>
            <a:pPr>
              <a:lnSpc>
                <a:spcPts val="1800"/>
              </a:lnSpc>
            </a:pPr>
            <a:r>
              <a:rPr dirty="0"/>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 qui blandit praesent luptatum zzril delenit augue duis.</a:t>
            </a:r>
          </a:p>
        </p:txBody>
      </p:sp>
      <p:grpSp>
        <p:nvGrpSpPr>
          <p:cNvPr id="13" name="Group 12"/>
          <p:cNvGrpSpPr/>
          <p:nvPr/>
        </p:nvGrpSpPr>
        <p:grpSpPr>
          <a:xfrm>
            <a:off x="5875461" y="6367300"/>
            <a:ext cx="7756220" cy="419351"/>
            <a:chOff x="5734148" y="-45661"/>
            <a:chExt cx="7756220" cy="419351"/>
          </a:xfrm>
        </p:grpSpPr>
        <p:sp>
          <p:nvSpPr>
            <p:cNvPr id="14" name="Title 1"/>
            <p:cNvSpPr/>
            <p:nvPr/>
          </p:nvSpPr>
          <p:spPr>
            <a:xfrm>
              <a:off x="10345042" y="-45660"/>
              <a:ext cx="3145326"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nSpc>
                  <a:spcPct val="90000"/>
                </a:lnSpc>
                <a:defRPr sz="1400" spc="200">
                  <a:solidFill>
                    <a:schemeClr val="accent3"/>
                  </a:solidFill>
                  <a:latin typeface="Acherus Grotesque"/>
                  <a:ea typeface="Acherus Grotesque"/>
                  <a:cs typeface="Acherus Grotesque"/>
                  <a:sym typeface="Acherus Grotesque"/>
                </a:defRPr>
              </a:pPr>
              <a:r>
                <a:rPr lang="en-US" sz="1200" dirty="0">
                  <a:solidFill>
                    <a:schemeClr val="accent1"/>
                  </a:solidFill>
                </a:rPr>
                <a:t>SECTION TITLE</a:t>
              </a:r>
              <a:endParaRPr sz="1200" dirty="0">
                <a:solidFill>
                  <a:schemeClr val="accent1"/>
                </a:solidFill>
              </a:endParaRPr>
            </a:p>
          </p:txBody>
        </p:sp>
        <p:sp>
          <p:nvSpPr>
            <p:cNvPr id="15" name="Title 1"/>
            <p:cNvSpPr/>
            <p:nvPr/>
          </p:nvSpPr>
          <p:spPr>
            <a:xfrm>
              <a:off x="5734148" y="-45661"/>
              <a:ext cx="4349637"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gn="r">
                <a:lnSpc>
                  <a:spcPct val="90000"/>
                </a:lnSpc>
                <a:defRPr sz="1400" spc="200">
                  <a:solidFill>
                    <a:schemeClr val="accent3"/>
                  </a:solidFill>
                  <a:latin typeface="Acherus Grotesque"/>
                  <a:ea typeface="Acherus Grotesque"/>
                  <a:cs typeface="Acherus Grotesque"/>
                  <a:sym typeface="Acherus Grotesque"/>
                </a:defRPr>
              </a:pPr>
              <a:r>
                <a:rPr lang="en-US" sz="1200" dirty="0">
                  <a:solidFill>
                    <a:schemeClr val="accent3"/>
                  </a:solidFill>
                </a:rPr>
                <a:t>01</a:t>
              </a:r>
              <a:endParaRPr dirty="0">
                <a:solidFill>
                  <a:schemeClr val="accent1"/>
                </a:solidFill>
              </a:endParaRPr>
            </a:p>
          </p:txBody>
        </p:sp>
        <p:sp>
          <p:nvSpPr>
            <p:cNvPr id="16" name="Title 1"/>
            <p:cNvSpPr/>
            <p:nvPr/>
          </p:nvSpPr>
          <p:spPr>
            <a:xfrm>
              <a:off x="10048160" y="-41527"/>
              <a:ext cx="249382"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gn="r">
                <a:lnSpc>
                  <a:spcPct val="90000"/>
                </a:lnSpc>
                <a:defRPr sz="1400" spc="200">
                  <a:solidFill>
                    <a:schemeClr val="accent3"/>
                  </a:solidFill>
                  <a:latin typeface="Acherus Grotesque"/>
                  <a:ea typeface="Acherus Grotesque"/>
                  <a:cs typeface="Acherus Grotesque"/>
                  <a:sym typeface="Acherus Grotesque"/>
                </a:defRPr>
              </a:pPr>
              <a:r>
                <a:rPr lang="en-US" sz="1200" dirty="0">
                  <a:solidFill>
                    <a:schemeClr val="accent1"/>
                  </a:solidFill>
                </a:rPr>
                <a:t>/</a:t>
              </a:r>
              <a:endParaRPr sz="1200" dirty="0">
                <a:solidFill>
                  <a:schemeClr val="accent1"/>
                </a:solidFill>
              </a:endParaRPr>
            </a:p>
          </p:txBody>
        </p:sp>
      </p:grpSp>
      <p:pic>
        <p:nvPicPr>
          <p:cNvPr id="17" name="Picture 1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51627" y="1522098"/>
            <a:ext cx="5879935" cy="3796542"/>
          </a:xfrm>
          <a:prstGeom prst="rect">
            <a:avLst/>
          </a:prstGeom>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endParaRPr lang="en-US"/>
          </a:p>
        </p:txBody>
      </p:sp>
      <p:sp>
        <p:nvSpPr>
          <p:cNvPr id="3" name="Content Placeholder 2"/>
          <p:cNvSpPr>
            <a:spLocks noGrp="1"/>
          </p:cNvSpPr>
          <p:nvPr>
            <p:ph sz="quarter" idx="11"/>
          </p:nvPr>
        </p:nvSpPr>
        <p:spPr/>
        <p:txBody>
          <a:bodyPr/>
          <a:lstStyle/>
          <a:p>
            <a:endParaRPr lang="en-US"/>
          </a:p>
        </p:txBody>
      </p:sp>
      <p:sp>
        <p:nvSpPr>
          <p:cNvPr id="6" name="Picture Placeholder 5"/>
          <p:cNvSpPr>
            <a:spLocks noGrp="1"/>
          </p:cNvSpPr>
          <p:nvPr>
            <p:ph type="pic" sz="quarter" idx="14"/>
          </p:nvPr>
        </p:nvSpPr>
        <p:spPr/>
      </p:sp>
      <p:grpSp>
        <p:nvGrpSpPr>
          <p:cNvPr id="8" name="Group 7">
            <a:extLst>
              <a:ext uri="{FF2B5EF4-FFF2-40B4-BE49-F238E27FC236}">
                <a16:creationId xmlns:a16="http://schemas.microsoft.com/office/drawing/2014/main" id="{2313CD6A-8A1E-4344-A196-5B2F3FBD23F0}"/>
              </a:ext>
            </a:extLst>
          </p:cNvPr>
          <p:cNvGrpSpPr/>
          <p:nvPr/>
        </p:nvGrpSpPr>
        <p:grpSpPr>
          <a:xfrm>
            <a:off x="5637667" y="6320805"/>
            <a:ext cx="7756220" cy="419351"/>
            <a:chOff x="5734148" y="-45661"/>
            <a:chExt cx="7756220" cy="419351"/>
          </a:xfrm>
        </p:grpSpPr>
        <p:sp>
          <p:nvSpPr>
            <p:cNvPr id="9" name="Title 1">
              <a:extLst>
                <a:ext uri="{FF2B5EF4-FFF2-40B4-BE49-F238E27FC236}">
                  <a16:creationId xmlns:a16="http://schemas.microsoft.com/office/drawing/2014/main" id="{A5644F1B-B8FB-774A-AED8-315A612A17EF}"/>
                </a:ext>
              </a:extLst>
            </p:cNvPr>
            <p:cNvSpPr/>
            <p:nvPr/>
          </p:nvSpPr>
          <p:spPr>
            <a:xfrm>
              <a:off x="10345042" y="-45660"/>
              <a:ext cx="3145326"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nSpc>
                  <a:spcPct val="90000"/>
                </a:lnSpc>
                <a:defRPr sz="1400" spc="200">
                  <a:solidFill>
                    <a:schemeClr val="accent3"/>
                  </a:solidFill>
                  <a:latin typeface="Acherus Grotesque"/>
                  <a:ea typeface="Acherus Grotesque"/>
                  <a:cs typeface="Acherus Grotesque"/>
                  <a:sym typeface="Acherus Grotesque"/>
                </a:defRPr>
              </a:pPr>
              <a:r>
                <a:rPr lang="en-US" sz="1200" dirty="0">
                  <a:solidFill>
                    <a:schemeClr val="accent1"/>
                  </a:solidFill>
                </a:rPr>
                <a:t>SECTION TITLE</a:t>
              </a:r>
              <a:endParaRPr sz="1200" dirty="0">
                <a:solidFill>
                  <a:schemeClr val="accent1"/>
                </a:solidFill>
              </a:endParaRPr>
            </a:p>
          </p:txBody>
        </p:sp>
        <p:sp>
          <p:nvSpPr>
            <p:cNvPr id="10" name="Title 1">
              <a:extLst>
                <a:ext uri="{FF2B5EF4-FFF2-40B4-BE49-F238E27FC236}">
                  <a16:creationId xmlns:a16="http://schemas.microsoft.com/office/drawing/2014/main" id="{7FC0F04A-0A98-B24E-B5D5-2FBF4D1BA2EB}"/>
                </a:ext>
              </a:extLst>
            </p:cNvPr>
            <p:cNvSpPr/>
            <p:nvPr/>
          </p:nvSpPr>
          <p:spPr>
            <a:xfrm>
              <a:off x="5734148" y="-45661"/>
              <a:ext cx="4349637"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gn="r">
                <a:lnSpc>
                  <a:spcPct val="90000"/>
                </a:lnSpc>
                <a:defRPr sz="1400" spc="200">
                  <a:solidFill>
                    <a:schemeClr val="accent3"/>
                  </a:solidFill>
                  <a:latin typeface="Acherus Grotesque"/>
                  <a:ea typeface="Acherus Grotesque"/>
                  <a:cs typeface="Acherus Grotesque"/>
                  <a:sym typeface="Acherus Grotesque"/>
                </a:defRPr>
              </a:pPr>
              <a:r>
                <a:rPr lang="en-US" sz="1200" dirty="0">
                  <a:solidFill>
                    <a:schemeClr val="accent3"/>
                  </a:solidFill>
                </a:rPr>
                <a:t>01</a:t>
              </a:r>
              <a:endParaRPr dirty="0">
                <a:solidFill>
                  <a:schemeClr val="accent1"/>
                </a:solidFill>
              </a:endParaRPr>
            </a:p>
          </p:txBody>
        </p:sp>
        <p:sp>
          <p:nvSpPr>
            <p:cNvPr id="11" name="Title 1">
              <a:extLst>
                <a:ext uri="{FF2B5EF4-FFF2-40B4-BE49-F238E27FC236}">
                  <a16:creationId xmlns:a16="http://schemas.microsoft.com/office/drawing/2014/main" id="{064A1BF7-0B43-A844-989F-00E8603BD22D}"/>
                </a:ext>
              </a:extLst>
            </p:cNvPr>
            <p:cNvSpPr/>
            <p:nvPr/>
          </p:nvSpPr>
          <p:spPr>
            <a:xfrm>
              <a:off x="10048160" y="-41527"/>
              <a:ext cx="249382"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gn="r">
                <a:lnSpc>
                  <a:spcPct val="90000"/>
                </a:lnSpc>
                <a:defRPr sz="1400" spc="200">
                  <a:solidFill>
                    <a:schemeClr val="accent3"/>
                  </a:solidFill>
                  <a:latin typeface="Acherus Grotesque"/>
                  <a:ea typeface="Acherus Grotesque"/>
                  <a:cs typeface="Acherus Grotesque"/>
                  <a:sym typeface="Acherus Grotesque"/>
                </a:defRPr>
              </a:pPr>
              <a:r>
                <a:rPr lang="en-US" sz="1200" dirty="0">
                  <a:solidFill>
                    <a:schemeClr val="accent1"/>
                  </a:solidFill>
                </a:rPr>
                <a:t>/</a:t>
              </a:r>
              <a:endParaRPr sz="1200" dirty="0">
                <a:solidFill>
                  <a:schemeClr val="accent1"/>
                </a:solidFill>
              </a:endParaRPr>
            </a:p>
          </p:txBody>
        </p:sp>
      </p:grpSp>
    </p:spTree>
    <p:extLst>
      <p:ext uri="{BB962C8B-B14F-4D97-AF65-F5344CB8AC3E}">
        <p14:creationId xmlns:p14="http://schemas.microsoft.com/office/powerpoint/2010/main" val="541876117"/>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 name="VT-grid-02.png" descr="VT-grid-02.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750490" y="6346269"/>
            <a:ext cx="10600807" cy="6858001"/>
          </a:xfrm>
          <a:prstGeom prst="rect">
            <a:avLst/>
          </a:prstGeom>
          <a:ln w="12700">
            <a:miter lim="400000"/>
          </a:ln>
        </p:spPr>
      </p:pic>
      <p:pic>
        <p:nvPicPr>
          <p:cNvPr id="355" name="pasted-image.pdf" descr="pasted-image.pdf"/>
          <p:cNvPicPr>
            <a:picLocks noChangeAspect="1"/>
          </p:cNvPicPr>
          <p:nvPr/>
        </p:nvPicPr>
        <p:blipFill>
          <a:blip r:embed="rId3">
            <a:extLst/>
          </a:blip>
          <a:stretch>
            <a:fillRect/>
          </a:stretch>
        </p:blipFill>
        <p:spPr>
          <a:xfrm>
            <a:off x="703580" y="1125219"/>
            <a:ext cx="248047" cy="248048"/>
          </a:xfrm>
          <a:prstGeom prst="rect">
            <a:avLst/>
          </a:prstGeom>
          <a:ln w="12700">
            <a:miter lim="400000"/>
          </a:ln>
        </p:spPr>
      </p:pic>
      <p:pic>
        <p:nvPicPr>
          <p:cNvPr id="357" name="pasted-image.pdf" descr="pasted-image.pdf"/>
          <p:cNvPicPr>
            <a:picLocks noChangeAspect="1"/>
          </p:cNvPicPr>
          <p:nvPr/>
        </p:nvPicPr>
        <p:blipFill>
          <a:blip r:embed="rId3">
            <a:extLst/>
          </a:blip>
          <a:stretch>
            <a:fillRect/>
          </a:stretch>
        </p:blipFill>
        <p:spPr>
          <a:xfrm rot="10800000">
            <a:off x="6837680" y="5303520"/>
            <a:ext cx="248048" cy="248047"/>
          </a:xfrm>
          <a:prstGeom prst="rect">
            <a:avLst/>
          </a:prstGeom>
          <a:ln w="12700">
            <a:miter lim="400000"/>
          </a:ln>
        </p:spPr>
      </p:pic>
      <p:sp>
        <p:nvSpPr>
          <p:cNvPr id="360" name="Straight Connector 57"/>
          <p:cNvSpPr/>
          <p:nvPr/>
        </p:nvSpPr>
        <p:spPr>
          <a:xfrm>
            <a:off x="683165" y="586796"/>
            <a:ext cx="11989848" cy="1"/>
          </a:xfrm>
          <a:prstGeom prst="line">
            <a:avLst/>
          </a:prstGeom>
          <a:ln>
            <a:solidFill>
              <a:schemeClr val="accent3"/>
            </a:solidFill>
            <a:prstDash val="dash"/>
            <a:miter/>
          </a:ln>
        </p:spPr>
        <p:txBody>
          <a:bodyPr lIns="45719" rIns="45719"/>
          <a:lstStyle/>
          <a:p>
            <a:endParaRPr/>
          </a:p>
        </p:txBody>
      </p:sp>
      <p:sp>
        <p:nvSpPr>
          <p:cNvPr id="10" name="TextBox 5"/>
          <p:cNvSpPr/>
          <p:nvPr/>
        </p:nvSpPr>
        <p:spPr>
          <a:xfrm>
            <a:off x="8115602" y="1508666"/>
            <a:ext cx="3914275" cy="63094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400" spc="200">
                <a:latin typeface="Acherus Grotesque"/>
                <a:ea typeface="Acherus Grotesque"/>
                <a:cs typeface="Acherus Grotesque"/>
                <a:sym typeface="Acherus Grotesque"/>
              </a:defRPr>
            </a:lvl1pPr>
          </a:lstStyle>
          <a:p>
            <a:pPr>
              <a:lnSpc>
                <a:spcPts val="2100"/>
              </a:lnSpc>
            </a:pPr>
            <a:r>
              <a:rPr dirty="0"/>
              <a:t>PLACE A SHORT HEADER SENTENCE HERE.</a:t>
            </a:r>
          </a:p>
        </p:txBody>
      </p:sp>
      <p:sp>
        <p:nvSpPr>
          <p:cNvPr id="11" name="TextBox 20"/>
          <p:cNvSpPr/>
          <p:nvPr/>
        </p:nvSpPr>
        <p:spPr>
          <a:xfrm>
            <a:off x="8115602" y="2145245"/>
            <a:ext cx="2946346" cy="332398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200">
                <a:solidFill>
                  <a:srgbClr val="585C5E"/>
                </a:solidFill>
                <a:latin typeface="Crimson Text Roman"/>
                <a:ea typeface="Crimson Text Roman"/>
                <a:cs typeface="Crimson Text Roman"/>
                <a:sym typeface="Crimson Text Roman"/>
              </a:defRPr>
            </a:lvl1pPr>
          </a:lstStyle>
          <a:p>
            <a:pPr>
              <a:lnSpc>
                <a:spcPts val="1800"/>
              </a:lnSpc>
            </a:pPr>
            <a:r>
              <a:rPr dirty="0"/>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 qui blandit praesent luptatum zzril delenit augue duis.</a:t>
            </a:r>
          </a:p>
        </p:txBody>
      </p:sp>
      <p:grpSp>
        <p:nvGrpSpPr>
          <p:cNvPr id="12" name="Group 11"/>
          <p:cNvGrpSpPr/>
          <p:nvPr/>
        </p:nvGrpSpPr>
        <p:grpSpPr>
          <a:xfrm>
            <a:off x="-3646057" y="6249925"/>
            <a:ext cx="8556869" cy="418685"/>
            <a:chOff x="-3646057" y="6249925"/>
            <a:chExt cx="8556869" cy="418685"/>
          </a:xfrm>
        </p:grpSpPr>
        <p:sp>
          <p:nvSpPr>
            <p:cNvPr id="13" name="Title 1"/>
            <p:cNvSpPr/>
            <p:nvPr/>
          </p:nvSpPr>
          <p:spPr>
            <a:xfrm>
              <a:off x="1089635" y="6249925"/>
              <a:ext cx="3821177"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nSpc>
                  <a:spcPct val="90000"/>
                </a:lnSpc>
                <a:defRPr sz="1400" spc="200">
                  <a:solidFill>
                    <a:schemeClr val="accent3"/>
                  </a:solidFill>
                  <a:latin typeface="Acherus Grotesque"/>
                  <a:ea typeface="Acherus Grotesque"/>
                  <a:cs typeface="Acherus Grotesque"/>
                  <a:sym typeface="Acherus Grotesque"/>
                </a:defRPr>
              </a:pPr>
              <a:r>
                <a:rPr lang="en-US" sz="2000" dirty="0">
                  <a:solidFill>
                    <a:schemeClr val="accent1"/>
                  </a:solidFill>
                </a:rPr>
                <a:t>SECTION TITLE</a:t>
              </a:r>
              <a:endParaRPr sz="2000" dirty="0">
                <a:solidFill>
                  <a:schemeClr val="accent1"/>
                </a:solidFill>
              </a:endParaRPr>
            </a:p>
          </p:txBody>
        </p:sp>
        <p:sp>
          <p:nvSpPr>
            <p:cNvPr id="14" name="Title 1"/>
            <p:cNvSpPr/>
            <p:nvPr/>
          </p:nvSpPr>
          <p:spPr>
            <a:xfrm>
              <a:off x="-3646057" y="6249926"/>
              <a:ext cx="4349637"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gn="r">
                <a:lnSpc>
                  <a:spcPct val="90000"/>
                </a:lnSpc>
                <a:defRPr sz="1400" spc="200">
                  <a:solidFill>
                    <a:schemeClr val="accent3"/>
                  </a:solidFill>
                  <a:latin typeface="Acherus Grotesque"/>
                  <a:ea typeface="Acherus Grotesque"/>
                  <a:cs typeface="Acherus Grotesque"/>
                  <a:sym typeface="Acherus Grotesque"/>
                </a:defRPr>
              </a:pPr>
              <a:r>
                <a:rPr lang="en-US" sz="2000" dirty="0">
                  <a:solidFill>
                    <a:srgbClr val="003C71"/>
                  </a:solidFill>
                </a:rPr>
                <a:t>01</a:t>
              </a:r>
              <a:endParaRPr sz="2000" dirty="0">
                <a:solidFill>
                  <a:srgbClr val="003C71"/>
                </a:solidFill>
              </a:endParaRPr>
            </a:p>
          </p:txBody>
        </p:sp>
        <p:sp>
          <p:nvSpPr>
            <p:cNvPr id="15" name="Title 1"/>
            <p:cNvSpPr/>
            <p:nvPr/>
          </p:nvSpPr>
          <p:spPr>
            <a:xfrm>
              <a:off x="771916" y="6253393"/>
              <a:ext cx="249382"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gn="r">
                <a:lnSpc>
                  <a:spcPct val="90000"/>
                </a:lnSpc>
                <a:defRPr sz="1400" spc="200">
                  <a:solidFill>
                    <a:schemeClr val="accent3"/>
                  </a:solidFill>
                  <a:latin typeface="Acherus Grotesque"/>
                  <a:ea typeface="Acherus Grotesque"/>
                  <a:cs typeface="Acherus Grotesque"/>
                  <a:sym typeface="Acherus Grotesque"/>
                </a:defRPr>
              </a:pPr>
              <a:r>
                <a:rPr lang="en-US" sz="2000" dirty="0">
                  <a:solidFill>
                    <a:srgbClr val="E87822"/>
                  </a:solidFill>
                </a:rPr>
                <a:t>/</a:t>
              </a:r>
              <a:endParaRPr sz="2000" dirty="0">
                <a:solidFill>
                  <a:srgbClr val="E87822"/>
                </a:solidFill>
              </a:endParaRPr>
            </a:p>
          </p:txBody>
        </p:sp>
      </p:grpSp>
      <p:pic>
        <p:nvPicPr>
          <p:cNvPr id="17" name="Picture 1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67492" y="1373267"/>
            <a:ext cx="5866049" cy="3930253"/>
          </a:xfrm>
          <a:prstGeom prst="rect">
            <a:avLst/>
          </a:prstGeom>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endParaRPr lang="en-US" dirty="0"/>
          </a:p>
        </p:txBody>
      </p:sp>
      <p:sp>
        <p:nvSpPr>
          <p:cNvPr id="3" name="Content Placeholder 2"/>
          <p:cNvSpPr>
            <a:spLocks noGrp="1"/>
          </p:cNvSpPr>
          <p:nvPr>
            <p:ph sz="quarter" idx="11"/>
          </p:nvPr>
        </p:nvSpPr>
        <p:spPr/>
        <p:txBody>
          <a:bodyPr/>
          <a:lstStyle/>
          <a:p>
            <a:endParaRPr lang="en-US"/>
          </a:p>
        </p:txBody>
      </p:sp>
      <p:sp>
        <p:nvSpPr>
          <p:cNvPr id="4" name="Content Placeholder 3"/>
          <p:cNvSpPr>
            <a:spLocks noGrp="1"/>
          </p:cNvSpPr>
          <p:nvPr>
            <p:ph sz="quarter" idx="12"/>
          </p:nvPr>
        </p:nvSpPr>
        <p:spPr/>
        <p:txBody>
          <a:bodyPr/>
          <a:lstStyle/>
          <a:p>
            <a:endParaRPr lang="en-US"/>
          </a:p>
        </p:txBody>
      </p:sp>
      <p:sp>
        <p:nvSpPr>
          <p:cNvPr id="5" name="Content Placeholder 4"/>
          <p:cNvSpPr>
            <a:spLocks noGrp="1"/>
          </p:cNvSpPr>
          <p:nvPr>
            <p:ph sz="quarter" idx="13"/>
          </p:nvPr>
        </p:nvSpPr>
        <p:spPr/>
        <p:txBody>
          <a:bodyPr/>
          <a:lstStyle/>
          <a:p>
            <a:endParaRPr lang="en-US" dirty="0">
              <a:solidFill>
                <a:srgbClr val="003C71"/>
              </a:solidFill>
            </a:endParaRPr>
          </a:p>
        </p:txBody>
      </p:sp>
      <p:sp>
        <p:nvSpPr>
          <p:cNvPr id="6" name="Picture Placeholder 5"/>
          <p:cNvSpPr>
            <a:spLocks noGrp="1"/>
          </p:cNvSpPr>
          <p:nvPr>
            <p:ph type="pic" sz="quarter" idx="14"/>
          </p:nvPr>
        </p:nvSpPr>
        <p:spPr/>
      </p:sp>
      <p:sp>
        <p:nvSpPr>
          <p:cNvPr id="7" name="Straight Connector 57"/>
          <p:cNvSpPr/>
          <p:nvPr/>
        </p:nvSpPr>
        <p:spPr>
          <a:xfrm>
            <a:off x="683165" y="586796"/>
            <a:ext cx="11989848" cy="1"/>
          </a:xfrm>
          <a:prstGeom prst="line">
            <a:avLst/>
          </a:prstGeom>
          <a:ln>
            <a:solidFill>
              <a:schemeClr val="accent3"/>
            </a:solidFill>
            <a:prstDash val="dash"/>
            <a:miter/>
          </a:ln>
        </p:spPr>
        <p:txBody>
          <a:bodyPr lIns="45719" rIns="45719"/>
          <a:lstStyle/>
          <a:p>
            <a:endParaRPr/>
          </a:p>
        </p:txBody>
      </p:sp>
    </p:spTree>
    <p:extLst>
      <p:ext uri="{BB962C8B-B14F-4D97-AF65-F5344CB8AC3E}">
        <p14:creationId xmlns:p14="http://schemas.microsoft.com/office/powerpoint/2010/main" val="28950356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 name="vt94497_201333610000001.jpg"/>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328357" y="2"/>
            <a:ext cx="7414831" cy="6857997"/>
          </a:xfrm>
          <a:prstGeom prst="rect">
            <a:avLst/>
          </a:prstGeom>
          <a:ln w="12700">
            <a:miter lim="400000"/>
          </a:ln>
        </p:spPr>
      </p:pic>
      <p:sp>
        <p:nvSpPr>
          <p:cNvPr id="212" name="Straight Connector 16"/>
          <p:cNvSpPr/>
          <p:nvPr/>
        </p:nvSpPr>
        <p:spPr>
          <a:xfrm flipH="1">
            <a:off x="-744090" y="-948748"/>
            <a:ext cx="1" cy="7902489"/>
          </a:xfrm>
          <a:prstGeom prst="line">
            <a:avLst/>
          </a:prstGeom>
          <a:ln>
            <a:solidFill>
              <a:schemeClr val="accent5"/>
            </a:solidFill>
            <a:prstDash val="dash"/>
            <a:miter/>
          </a:ln>
        </p:spPr>
        <p:txBody>
          <a:bodyPr lIns="45719" rIns="45719"/>
          <a:lstStyle/>
          <a:p>
            <a:endParaRPr/>
          </a:p>
        </p:txBody>
      </p:sp>
      <p:sp>
        <p:nvSpPr>
          <p:cNvPr id="213" name="Straight Connector 19"/>
          <p:cNvSpPr/>
          <p:nvPr/>
        </p:nvSpPr>
        <p:spPr>
          <a:xfrm>
            <a:off x="-1328356" y="197217"/>
            <a:ext cx="13693680" cy="49015"/>
          </a:xfrm>
          <a:prstGeom prst="line">
            <a:avLst/>
          </a:prstGeom>
          <a:ln>
            <a:solidFill>
              <a:schemeClr val="accent5"/>
            </a:solidFill>
            <a:prstDash val="dash"/>
            <a:miter/>
          </a:ln>
        </p:spPr>
        <p:txBody>
          <a:bodyPr lIns="45719" rIns="45719"/>
          <a:lstStyle/>
          <a:p>
            <a:endParaRPr/>
          </a:p>
        </p:txBody>
      </p:sp>
      <p:sp>
        <p:nvSpPr>
          <p:cNvPr id="214" name="TextBox 5"/>
          <p:cNvSpPr/>
          <p:nvPr/>
        </p:nvSpPr>
        <p:spPr>
          <a:xfrm>
            <a:off x="7481414" y="2246190"/>
            <a:ext cx="3604034" cy="210826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spcAft>
                <a:spcPts val="1800"/>
              </a:spcAft>
              <a:defRPr sz="2400" spc="342">
                <a:solidFill>
                  <a:srgbClr val="83003F"/>
                </a:solidFill>
                <a:latin typeface="Acherus Grotesque"/>
                <a:ea typeface="Acherus Grotesque"/>
                <a:cs typeface="Acherus Grotesque"/>
                <a:sym typeface="Acherus Grotesque"/>
              </a:defRPr>
            </a:pPr>
            <a:r>
              <a:rPr lang="en-US" sz="2000" spc="200" dirty="0">
                <a:solidFill>
                  <a:srgbClr val="75787B"/>
                </a:solidFill>
                <a:latin typeface="Crimson Text Roman" charset="0"/>
                <a:ea typeface="Crimson Text Roman" charset="0"/>
                <a:cs typeface="Crimson Text Roman" charset="0"/>
              </a:rPr>
              <a:t>Say something powerful and profound here, or just something that provokes a little less anxiety – it’s really your choice. </a:t>
            </a:r>
          </a:p>
          <a:p>
            <a:pPr>
              <a:defRPr sz="2400" spc="342">
                <a:solidFill>
                  <a:srgbClr val="83003F"/>
                </a:solidFill>
                <a:latin typeface="Acherus Grotesque"/>
                <a:ea typeface="Acherus Grotesque"/>
                <a:cs typeface="Acherus Grotesque"/>
                <a:sym typeface="Acherus Grotesque"/>
              </a:defRPr>
            </a:pPr>
            <a:r>
              <a:rPr lang="en-US" sz="1600" spc="200" dirty="0">
                <a:solidFill>
                  <a:schemeClr val="tx1"/>
                </a:solidFill>
                <a:latin typeface="Acherus Grotesque" charset="0"/>
                <a:ea typeface="Acherus Grotesque" charset="0"/>
                <a:cs typeface="Acherus Grotesque" charset="0"/>
              </a:rPr>
              <a:t>- FIRST LASTNAME</a:t>
            </a:r>
          </a:p>
        </p:txBody>
      </p:sp>
      <p:sp>
        <p:nvSpPr>
          <p:cNvPr id="222" name="Straight Connector 19"/>
          <p:cNvSpPr/>
          <p:nvPr/>
        </p:nvSpPr>
        <p:spPr>
          <a:xfrm>
            <a:off x="-117021" y="6604484"/>
            <a:ext cx="13693681" cy="49015"/>
          </a:xfrm>
          <a:prstGeom prst="line">
            <a:avLst/>
          </a:prstGeom>
          <a:ln>
            <a:solidFill>
              <a:schemeClr val="accent5"/>
            </a:solidFill>
            <a:prstDash val="dash"/>
            <a:miter/>
          </a:ln>
        </p:spPr>
        <p:txBody>
          <a:bodyPr lIns="45719" rIns="45719"/>
          <a:lstStyle/>
          <a:p>
            <a:endParaRPr/>
          </a:p>
        </p:txBody>
      </p:sp>
      <p:sp>
        <p:nvSpPr>
          <p:cNvPr id="223" name="Straight Connector 16"/>
          <p:cNvSpPr/>
          <p:nvPr/>
        </p:nvSpPr>
        <p:spPr>
          <a:xfrm flipH="1">
            <a:off x="11765341" y="-948748"/>
            <a:ext cx="1" cy="7902489"/>
          </a:xfrm>
          <a:prstGeom prst="line">
            <a:avLst/>
          </a:prstGeom>
          <a:ln>
            <a:solidFill>
              <a:schemeClr val="accent5"/>
            </a:solidFill>
            <a:prstDash val="dash"/>
            <a:miter/>
          </a:ln>
        </p:spPr>
        <p:txBody>
          <a:bodyPr lIns="45719" rIns="45719"/>
          <a:lstStyle/>
          <a:p>
            <a:endParaRPr/>
          </a:p>
        </p:txBody>
      </p:sp>
      <p:pic>
        <p:nvPicPr>
          <p:cNvPr id="224" name="pasted-image.pdf" descr="pasted-image.pdf"/>
          <p:cNvPicPr>
            <a:picLocks noChangeAspect="1"/>
          </p:cNvPicPr>
          <p:nvPr/>
        </p:nvPicPr>
        <p:blipFill>
          <a:blip r:embed="rId3">
            <a:extLst/>
          </a:blip>
          <a:stretch>
            <a:fillRect/>
          </a:stretch>
        </p:blipFill>
        <p:spPr>
          <a:xfrm>
            <a:off x="7140384" y="2076148"/>
            <a:ext cx="170042" cy="170042"/>
          </a:xfrm>
          <a:prstGeom prst="rect">
            <a:avLst/>
          </a:prstGeom>
          <a:ln w="12700">
            <a:miter lim="400000"/>
          </a:ln>
        </p:spPr>
      </p:pic>
    </p:spTree>
    <p:extLst>
      <p:ext uri="{BB962C8B-B14F-4D97-AF65-F5344CB8AC3E}">
        <p14:creationId xmlns:p14="http://schemas.microsoft.com/office/powerpoint/2010/main" val="3631757862"/>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sp>
        <p:nvSpPr>
          <p:cNvPr id="4" name="Straight Connector 16"/>
          <p:cNvSpPr/>
          <p:nvPr/>
        </p:nvSpPr>
        <p:spPr>
          <a:xfrm flipH="1">
            <a:off x="-744090" y="-948748"/>
            <a:ext cx="1" cy="7902489"/>
          </a:xfrm>
          <a:prstGeom prst="line">
            <a:avLst/>
          </a:prstGeom>
          <a:ln>
            <a:solidFill>
              <a:schemeClr val="accent5"/>
            </a:solidFill>
            <a:prstDash val="dash"/>
            <a:miter/>
          </a:ln>
        </p:spPr>
        <p:txBody>
          <a:bodyPr lIns="45719" rIns="45719"/>
          <a:lstStyle/>
          <a:p>
            <a:endParaRPr/>
          </a:p>
        </p:txBody>
      </p:sp>
      <p:sp>
        <p:nvSpPr>
          <p:cNvPr id="5" name="Straight Connector 19"/>
          <p:cNvSpPr/>
          <p:nvPr/>
        </p:nvSpPr>
        <p:spPr>
          <a:xfrm>
            <a:off x="-1328356" y="197217"/>
            <a:ext cx="13693680" cy="49015"/>
          </a:xfrm>
          <a:prstGeom prst="line">
            <a:avLst/>
          </a:prstGeom>
          <a:ln>
            <a:solidFill>
              <a:schemeClr val="accent5"/>
            </a:solidFill>
            <a:prstDash val="dash"/>
            <a:miter/>
          </a:ln>
        </p:spPr>
        <p:txBody>
          <a:bodyPr lIns="45719" rIns="45719"/>
          <a:lstStyle/>
          <a:p>
            <a:endParaRPr/>
          </a:p>
        </p:txBody>
      </p:sp>
      <p:sp>
        <p:nvSpPr>
          <p:cNvPr id="6" name="TextBox 5"/>
          <p:cNvSpPr/>
          <p:nvPr/>
        </p:nvSpPr>
        <p:spPr>
          <a:xfrm>
            <a:off x="7481414" y="2246190"/>
            <a:ext cx="3604034" cy="210826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spcAft>
                <a:spcPts val="1800"/>
              </a:spcAft>
              <a:defRPr sz="2400" spc="342">
                <a:solidFill>
                  <a:srgbClr val="83003F"/>
                </a:solidFill>
                <a:latin typeface="Acherus Grotesque"/>
                <a:ea typeface="Acherus Grotesque"/>
                <a:cs typeface="Acherus Grotesque"/>
                <a:sym typeface="Acherus Grotesque"/>
              </a:defRPr>
            </a:pPr>
            <a:r>
              <a:rPr lang="en-US" sz="2000" spc="200" dirty="0">
                <a:solidFill>
                  <a:srgbClr val="75787B"/>
                </a:solidFill>
                <a:latin typeface="Crimson Text Roman" charset="0"/>
                <a:ea typeface="Crimson Text Roman" charset="0"/>
                <a:cs typeface="Crimson Text Roman" charset="0"/>
              </a:rPr>
              <a:t>Say something powerful and profound here, or just something that provokes a little less anxiety – it’s really your choice. </a:t>
            </a:r>
          </a:p>
          <a:p>
            <a:pPr>
              <a:defRPr sz="2400" spc="342">
                <a:solidFill>
                  <a:srgbClr val="83003F"/>
                </a:solidFill>
                <a:latin typeface="Acherus Grotesque"/>
                <a:ea typeface="Acherus Grotesque"/>
                <a:cs typeface="Acherus Grotesque"/>
                <a:sym typeface="Acherus Grotesque"/>
              </a:defRPr>
            </a:pPr>
            <a:r>
              <a:rPr lang="en-US" sz="1600" spc="200" dirty="0">
                <a:solidFill>
                  <a:schemeClr val="tx1"/>
                </a:solidFill>
                <a:latin typeface="Acherus Grotesque" charset="0"/>
                <a:ea typeface="Acherus Grotesque" charset="0"/>
                <a:cs typeface="Acherus Grotesque" charset="0"/>
              </a:rPr>
              <a:t>- FIRST LASTNAME</a:t>
            </a:r>
          </a:p>
        </p:txBody>
      </p:sp>
      <p:sp>
        <p:nvSpPr>
          <p:cNvPr id="7" name="Straight Connector 19"/>
          <p:cNvSpPr/>
          <p:nvPr/>
        </p:nvSpPr>
        <p:spPr>
          <a:xfrm>
            <a:off x="-117021" y="6604484"/>
            <a:ext cx="13693681" cy="49015"/>
          </a:xfrm>
          <a:prstGeom prst="line">
            <a:avLst/>
          </a:prstGeom>
          <a:ln>
            <a:solidFill>
              <a:schemeClr val="accent5"/>
            </a:solidFill>
            <a:prstDash val="dash"/>
            <a:miter/>
          </a:ln>
        </p:spPr>
        <p:txBody>
          <a:bodyPr lIns="45719" rIns="45719"/>
          <a:lstStyle/>
          <a:p>
            <a:endParaRPr/>
          </a:p>
        </p:txBody>
      </p:sp>
      <p:sp>
        <p:nvSpPr>
          <p:cNvPr id="8" name="Straight Connector 16"/>
          <p:cNvSpPr/>
          <p:nvPr/>
        </p:nvSpPr>
        <p:spPr>
          <a:xfrm flipH="1">
            <a:off x="11765341" y="-948748"/>
            <a:ext cx="1" cy="7902489"/>
          </a:xfrm>
          <a:prstGeom prst="line">
            <a:avLst/>
          </a:prstGeom>
          <a:ln>
            <a:solidFill>
              <a:schemeClr val="accent5"/>
            </a:solidFill>
            <a:prstDash val="dash"/>
            <a:miter/>
          </a:ln>
        </p:spPr>
        <p:txBody>
          <a:bodyPr lIns="45719" rIns="45719"/>
          <a:lstStyle/>
          <a:p>
            <a:endParaRPr/>
          </a:p>
        </p:txBody>
      </p:sp>
      <p:pic>
        <p:nvPicPr>
          <p:cNvPr id="9" name="pasted-image.pdf" descr="pasted-image.pdf"/>
          <p:cNvPicPr>
            <a:picLocks noChangeAspect="1"/>
          </p:cNvPicPr>
          <p:nvPr/>
        </p:nvPicPr>
        <p:blipFill>
          <a:blip r:embed="rId2">
            <a:extLst/>
          </a:blip>
          <a:stretch>
            <a:fillRect/>
          </a:stretch>
        </p:blipFill>
        <p:spPr>
          <a:xfrm>
            <a:off x="7140384" y="2076148"/>
            <a:ext cx="170042" cy="170042"/>
          </a:xfrm>
          <a:prstGeom prst="rect">
            <a:avLst/>
          </a:prstGeom>
          <a:ln w="12700">
            <a:miter lim="400000"/>
          </a:ln>
        </p:spPr>
      </p:pic>
    </p:spTree>
    <p:extLst>
      <p:ext uri="{BB962C8B-B14F-4D97-AF65-F5344CB8AC3E}">
        <p14:creationId xmlns:p14="http://schemas.microsoft.com/office/powerpoint/2010/main" val="537056258"/>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 name="VT-grid-02.png" descr="VT-grid-02.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750490" y="6346269"/>
            <a:ext cx="10600807" cy="6858001"/>
          </a:xfrm>
          <a:prstGeom prst="rect">
            <a:avLst/>
          </a:prstGeom>
          <a:ln w="12700">
            <a:miter lim="400000"/>
          </a:ln>
        </p:spPr>
      </p:pic>
      <p:sp>
        <p:nvSpPr>
          <p:cNvPr id="370" name="Straight Connector 57"/>
          <p:cNvSpPr/>
          <p:nvPr/>
        </p:nvSpPr>
        <p:spPr>
          <a:xfrm>
            <a:off x="683165" y="586796"/>
            <a:ext cx="11989848" cy="1"/>
          </a:xfrm>
          <a:prstGeom prst="line">
            <a:avLst/>
          </a:prstGeom>
          <a:ln>
            <a:solidFill>
              <a:schemeClr val="accent3"/>
            </a:solidFill>
            <a:prstDash val="dash"/>
            <a:miter/>
          </a:ln>
        </p:spPr>
        <p:txBody>
          <a:bodyPr lIns="45719" rIns="45719"/>
          <a:lstStyle/>
          <a:p>
            <a:endParaRPr/>
          </a:p>
        </p:txBody>
      </p:sp>
      <p:sp>
        <p:nvSpPr>
          <p:cNvPr id="371" name="TextBox 5"/>
          <p:cNvSpPr/>
          <p:nvPr/>
        </p:nvSpPr>
        <p:spPr>
          <a:xfrm>
            <a:off x="3566496" y="1419023"/>
            <a:ext cx="3914274" cy="292388"/>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400" spc="200">
                <a:latin typeface="Acherus Grotesque"/>
                <a:ea typeface="Acherus Grotesque"/>
                <a:cs typeface="Acherus Grotesque"/>
                <a:sym typeface="Acherus Grotesque"/>
              </a:defRPr>
            </a:lvl1pPr>
          </a:lstStyle>
          <a:p>
            <a:r>
              <a:rPr lang="en-US" sz="1300" dirty="0"/>
              <a:t>INFORMATION HERE</a:t>
            </a:r>
            <a:endParaRPr sz="1300" dirty="0"/>
          </a:p>
        </p:txBody>
      </p:sp>
      <p:sp>
        <p:nvSpPr>
          <p:cNvPr id="372" name="TextBox 20"/>
          <p:cNvSpPr/>
          <p:nvPr/>
        </p:nvSpPr>
        <p:spPr>
          <a:xfrm>
            <a:off x="3566496" y="1726800"/>
            <a:ext cx="2959591" cy="484149"/>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200">
                <a:solidFill>
                  <a:srgbClr val="585C5E"/>
                </a:solidFill>
                <a:latin typeface="Crimson Text Roman"/>
                <a:ea typeface="Crimson Text Roman"/>
                <a:cs typeface="Crimson Text Roman"/>
                <a:sym typeface="Crimson Text Roman"/>
              </a:defRPr>
            </a:lvl1pPr>
          </a:lstStyle>
          <a:p>
            <a:r>
              <a:t>A short description about item number 1 as shown here. </a:t>
            </a:r>
          </a:p>
        </p:txBody>
      </p:sp>
      <p:sp>
        <p:nvSpPr>
          <p:cNvPr id="374" name="Oval 26"/>
          <p:cNvSpPr/>
          <p:nvPr/>
        </p:nvSpPr>
        <p:spPr>
          <a:xfrm>
            <a:off x="708968" y="824985"/>
            <a:ext cx="2469644" cy="2469644"/>
          </a:xfrm>
          <a:prstGeom prst="ellipse">
            <a:avLst/>
          </a:prstGeom>
          <a:ln>
            <a:solidFill>
              <a:schemeClr val="accent2"/>
            </a:solidFill>
            <a:prstDash val="dash"/>
            <a:miter/>
          </a:ln>
        </p:spPr>
        <p:txBody>
          <a:bodyPr lIns="45719" rIns="45719" anchor="ctr"/>
          <a:lstStyle/>
          <a:p>
            <a:pPr algn="ctr">
              <a:defRPr>
                <a:solidFill>
                  <a:srgbClr val="A7A7A7"/>
                </a:solidFill>
              </a:defRPr>
            </a:pPr>
            <a:endParaRPr/>
          </a:p>
        </p:txBody>
      </p:sp>
      <p:sp>
        <p:nvSpPr>
          <p:cNvPr id="375" name="Line"/>
          <p:cNvSpPr/>
          <p:nvPr/>
        </p:nvSpPr>
        <p:spPr>
          <a:xfrm>
            <a:off x="2999630" y="2757878"/>
            <a:ext cx="1426009" cy="1002792"/>
          </a:xfrm>
          <a:prstGeom prst="line">
            <a:avLst/>
          </a:prstGeom>
          <a:ln w="12700">
            <a:solidFill>
              <a:schemeClr val="accent2"/>
            </a:solidFill>
            <a:custDash>
              <a:ds d="200000" sp="200000"/>
            </a:custDash>
            <a:miter lim="400000"/>
          </a:ln>
        </p:spPr>
        <p:txBody>
          <a:bodyPr lIns="45719" rIns="45719"/>
          <a:lstStyle/>
          <a:p>
            <a:endParaRPr/>
          </a:p>
        </p:txBody>
      </p:sp>
      <p:sp>
        <p:nvSpPr>
          <p:cNvPr id="377" name="Oval 26"/>
          <p:cNvSpPr/>
          <p:nvPr/>
        </p:nvSpPr>
        <p:spPr>
          <a:xfrm>
            <a:off x="4290368" y="3043787"/>
            <a:ext cx="2469644" cy="2469644"/>
          </a:xfrm>
          <a:prstGeom prst="ellipse">
            <a:avLst/>
          </a:prstGeom>
          <a:ln>
            <a:solidFill>
              <a:schemeClr val="accent2"/>
            </a:solidFill>
            <a:prstDash val="dash"/>
            <a:miter/>
          </a:ln>
        </p:spPr>
        <p:txBody>
          <a:bodyPr lIns="45719" rIns="45719" anchor="ctr"/>
          <a:lstStyle/>
          <a:p>
            <a:pPr algn="ctr">
              <a:defRPr>
                <a:solidFill>
                  <a:srgbClr val="A7A7A7"/>
                </a:solidFill>
              </a:defRPr>
            </a:pPr>
            <a:endParaRPr/>
          </a:p>
        </p:txBody>
      </p:sp>
      <p:sp>
        <p:nvSpPr>
          <p:cNvPr id="378" name="TextBox 5"/>
          <p:cNvSpPr/>
          <p:nvPr/>
        </p:nvSpPr>
        <p:spPr>
          <a:xfrm>
            <a:off x="8298805" y="4307293"/>
            <a:ext cx="3914274" cy="292388"/>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400" spc="200">
                <a:latin typeface="Acherus Grotesque"/>
                <a:ea typeface="Acherus Grotesque"/>
                <a:cs typeface="Acherus Grotesque"/>
                <a:sym typeface="Acherus Grotesque"/>
              </a:defRPr>
            </a:lvl1pPr>
          </a:lstStyle>
          <a:p>
            <a:r>
              <a:rPr lang="en-US" sz="1300" dirty="0"/>
              <a:t>INFORMATION HERE</a:t>
            </a:r>
            <a:endParaRPr sz="1300" dirty="0"/>
          </a:p>
        </p:txBody>
      </p:sp>
      <p:sp>
        <p:nvSpPr>
          <p:cNvPr id="379" name="TextBox 20"/>
          <p:cNvSpPr/>
          <p:nvPr/>
        </p:nvSpPr>
        <p:spPr>
          <a:xfrm>
            <a:off x="8298805" y="4615070"/>
            <a:ext cx="2959592" cy="484149"/>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200">
                <a:solidFill>
                  <a:srgbClr val="585C5E"/>
                </a:solidFill>
                <a:latin typeface="Crimson Text Roman"/>
                <a:ea typeface="Crimson Text Roman"/>
                <a:cs typeface="Crimson Text Roman"/>
                <a:sym typeface="Crimson Text Roman"/>
              </a:defRPr>
            </a:lvl1pPr>
          </a:lstStyle>
          <a:p>
            <a:r>
              <a:t>A short description about item number 1 as shown here. </a:t>
            </a:r>
          </a:p>
        </p:txBody>
      </p:sp>
      <p:sp>
        <p:nvSpPr>
          <p:cNvPr id="380" name="Line"/>
          <p:cNvSpPr/>
          <p:nvPr/>
        </p:nvSpPr>
        <p:spPr>
          <a:xfrm flipV="1">
            <a:off x="6678079" y="3166654"/>
            <a:ext cx="1707422" cy="604521"/>
          </a:xfrm>
          <a:prstGeom prst="line">
            <a:avLst/>
          </a:prstGeom>
          <a:ln w="12700">
            <a:solidFill>
              <a:schemeClr val="accent2"/>
            </a:solidFill>
            <a:custDash>
              <a:ds d="200000" sp="200000"/>
            </a:custDash>
            <a:miter lim="400000"/>
          </a:ln>
        </p:spPr>
        <p:txBody>
          <a:bodyPr lIns="45719" rIns="45719"/>
          <a:lstStyle/>
          <a:p>
            <a:endParaRPr/>
          </a:p>
        </p:txBody>
      </p:sp>
      <p:sp>
        <p:nvSpPr>
          <p:cNvPr id="382" name="Oval 26"/>
          <p:cNvSpPr/>
          <p:nvPr/>
        </p:nvSpPr>
        <p:spPr>
          <a:xfrm>
            <a:off x="8303568" y="1524469"/>
            <a:ext cx="2469644" cy="2469645"/>
          </a:xfrm>
          <a:prstGeom prst="ellipse">
            <a:avLst/>
          </a:prstGeom>
          <a:ln>
            <a:solidFill>
              <a:schemeClr val="accent2"/>
            </a:solidFill>
            <a:prstDash val="dash"/>
            <a:miter/>
          </a:ln>
        </p:spPr>
        <p:txBody>
          <a:bodyPr lIns="45719" rIns="45719" anchor="ctr"/>
          <a:lstStyle/>
          <a:p>
            <a:pPr algn="ctr">
              <a:defRPr>
                <a:solidFill>
                  <a:srgbClr val="A7A7A7"/>
                </a:solidFill>
              </a:defRPr>
            </a:pPr>
            <a:endParaRPr/>
          </a:p>
        </p:txBody>
      </p:sp>
      <p:sp>
        <p:nvSpPr>
          <p:cNvPr id="383" name="TextBox 5"/>
          <p:cNvSpPr/>
          <p:nvPr/>
        </p:nvSpPr>
        <p:spPr>
          <a:xfrm>
            <a:off x="1804586" y="4557982"/>
            <a:ext cx="2246407" cy="292388"/>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400" spc="200">
                <a:latin typeface="Acherus Grotesque"/>
                <a:ea typeface="Acherus Grotesque"/>
                <a:cs typeface="Acherus Grotesque"/>
                <a:sym typeface="Acherus Grotesque"/>
              </a:defRPr>
            </a:lvl1pPr>
          </a:lstStyle>
          <a:p>
            <a:r>
              <a:rPr lang="en-US" sz="1300" dirty="0"/>
              <a:t>INFORMATION HERE</a:t>
            </a:r>
            <a:endParaRPr sz="1300" dirty="0"/>
          </a:p>
        </p:txBody>
      </p:sp>
      <p:sp>
        <p:nvSpPr>
          <p:cNvPr id="384" name="TextBox 20"/>
          <p:cNvSpPr/>
          <p:nvPr/>
        </p:nvSpPr>
        <p:spPr>
          <a:xfrm>
            <a:off x="1804586" y="4865759"/>
            <a:ext cx="2031549" cy="484148"/>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1200">
                <a:solidFill>
                  <a:srgbClr val="585C5E"/>
                </a:solidFill>
                <a:latin typeface="Crimson Text Roman"/>
                <a:ea typeface="Crimson Text Roman"/>
                <a:cs typeface="Crimson Text Roman"/>
                <a:sym typeface="Crimson Text Roman"/>
              </a:defRPr>
            </a:pPr>
            <a:r>
              <a:rPr dirty="0"/>
              <a:t>A short description about </a:t>
            </a:r>
          </a:p>
          <a:p>
            <a:pPr>
              <a:defRPr sz="1200">
                <a:solidFill>
                  <a:srgbClr val="585C5E"/>
                </a:solidFill>
                <a:latin typeface="Crimson Text Roman"/>
                <a:ea typeface="Crimson Text Roman"/>
                <a:cs typeface="Crimson Text Roman"/>
                <a:sym typeface="Crimson Text Roman"/>
              </a:defRPr>
            </a:pPr>
            <a:r>
              <a:rPr dirty="0"/>
              <a:t>item number 1 as shown here. </a:t>
            </a:r>
          </a:p>
        </p:txBody>
      </p:sp>
      <p:grpSp>
        <p:nvGrpSpPr>
          <p:cNvPr id="19" name="Group 18"/>
          <p:cNvGrpSpPr/>
          <p:nvPr/>
        </p:nvGrpSpPr>
        <p:grpSpPr>
          <a:xfrm>
            <a:off x="-3646057" y="6249925"/>
            <a:ext cx="8556869" cy="418685"/>
            <a:chOff x="-3646057" y="6249925"/>
            <a:chExt cx="8556869" cy="418685"/>
          </a:xfrm>
        </p:grpSpPr>
        <p:sp>
          <p:nvSpPr>
            <p:cNvPr id="20" name="Title 1"/>
            <p:cNvSpPr/>
            <p:nvPr/>
          </p:nvSpPr>
          <p:spPr>
            <a:xfrm>
              <a:off x="1089635" y="6249925"/>
              <a:ext cx="3821177"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nSpc>
                  <a:spcPct val="90000"/>
                </a:lnSpc>
                <a:defRPr sz="1400" spc="200">
                  <a:solidFill>
                    <a:schemeClr val="accent3"/>
                  </a:solidFill>
                  <a:latin typeface="Acherus Grotesque"/>
                  <a:ea typeface="Acherus Grotesque"/>
                  <a:cs typeface="Acherus Grotesque"/>
                  <a:sym typeface="Acherus Grotesque"/>
                </a:defRPr>
              </a:pPr>
              <a:r>
                <a:rPr lang="en-US" sz="2000" dirty="0">
                  <a:solidFill>
                    <a:schemeClr val="accent1"/>
                  </a:solidFill>
                </a:rPr>
                <a:t>SECTION TITLE</a:t>
              </a:r>
              <a:endParaRPr sz="2000" dirty="0">
                <a:solidFill>
                  <a:schemeClr val="accent1"/>
                </a:solidFill>
              </a:endParaRPr>
            </a:p>
          </p:txBody>
        </p:sp>
        <p:sp>
          <p:nvSpPr>
            <p:cNvPr id="21" name="Title 1"/>
            <p:cNvSpPr/>
            <p:nvPr/>
          </p:nvSpPr>
          <p:spPr>
            <a:xfrm>
              <a:off x="-3646057" y="6249926"/>
              <a:ext cx="4349637"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gn="r">
                <a:lnSpc>
                  <a:spcPct val="90000"/>
                </a:lnSpc>
                <a:defRPr sz="1400" spc="200">
                  <a:solidFill>
                    <a:schemeClr val="accent3"/>
                  </a:solidFill>
                  <a:latin typeface="Acherus Grotesque"/>
                  <a:ea typeface="Acherus Grotesque"/>
                  <a:cs typeface="Acherus Grotesque"/>
                  <a:sym typeface="Acherus Grotesque"/>
                </a:defRPr>
              </a:pPr>
              <a:r>
                <a:rPr lang="en-US" sz="2000" dirty="0">
                  <a:solidFill>
                    <a:srgbClr val="003C71"/>
                  </a:solidFill>
                </a:rPr>
                <a:t>01</a:t>
              </a:r>
              <a:endParaRPr sz="2000" dirty="0">
                <a:solidFill>
                  <a:srgbClr val="003C71"/>
                </a:solidFill>
              </a:endParaRPr>
            </a:p>
          </p:txBody>
        </p:sp>
        <p:sp>
          <p:nvSpPr>
            <p:cNvPr id="22" name="Title 1"/>
            <p:cNvSpPr/>
            <p:nvPr/>
          </p:nvSpPr>
          <p:spPr>
            <a:xfrm>
              <a:off x="771916" y="6253393"/>
              <a:ext cx="249382"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gn="r">
                <a:lnSpc>
                  <a:spcPct val="90000"/>
                </a:lnSpc>
                <a:defRPr sz="1400" spc="200">
                  <a:solidFill>
                    <a:schemeClr val="accent3"/>
                  </a:solidFill>
                  <a:latin typeface="Acherus Grotesque"/>
                  <a:ea typeface="Acherus Grotesque"/>
                  <a:cs typeface="Acherus Grotesque"/>
                  <a:sym typeface="Acherus Grotesque"/>
                </a:defRPr>
              </a:pPr>
              <a:r>
                <a:rPr lang="en-US" sz="2000" dirty="0">
                  <a:solidFill>
                    <a:srgbClr val="E87822"/>
                  </a:solidFill>
                </a:rPr>
                <a:t>/</a:t>
              </a:r>
              <a:endParaRPr sz="2000" dirty="0">
                <a:solidFill>
                  <a:srgbClr val="E87822"/>
                </a:solidFill>
              </a:endParaRPr>
            </a:p>
          </p:txBody>
        </p:sp>
      </p:grpSp>
      <p:pic>
        <p:nvPicPr>
          <p:cNvPr id="24" name="Picture 23"/>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01671" y="917385"/>
            <a:ext cx="2305803" cy="2305804"/>
          </a:xfrm>
          <a:prstGeom prst="ellipse">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381715" y="3148068"/>
            <a:ext cx="2278527" cy="2276874"/>
          </a:xfrm>
          <a:prstGeom prst="ellipse">
            <a:avLst/>
          </a:prstGeom>
        </p:spPr>
      </p:pic>
      <p:pic>
        <p:nvPicPr>
          <p:cNvPr id="2" name="Picture 1"/>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8381309" y="1598771"/>
            <a:ext cx="2311205" cy="2311205"/>
          </a:xfrm>
          <a:prstGeom prst="ellipse">
            <a:avLst/>
          </a:prstGeom>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sp>
        <p:nvSpPr>
          <p:cNvPr id="3" name="Picture Placeholder 2"/>
          <p:cNvSpPr>
            <a:spLocks noGrp="1"/>
          </p:cNvSpPr>
          <p:nvPr>
            <p:ph type="pic" sz="quarter" idx="11"/>
          </p:nvPr>
        </p:nvSpPr>
        <p:spPr/>
      </p:sp>
      <p:sp>
        <p:nvSpPr>
          <p:cNvPr id="4" name="Picture Placeholder 3"/>
          <p:cNvSpPr>
            <a:spLocks noGrp="1"/>
          </p:cNvSpPr>
          <p:nvPr>
            <p:ph type="pic" sz="quarter" idx="12"/>
          </p:nvPr>
        </p:nvSpPr>
        <p:spPr/>
      </p:sp>
      <p:sp>
        <p:nvSpPr>
          <p:cNvPr id="5" name="Content Placeholder 4"/>
          <p:cNvSpPr>
            <a:spLocks noGrp="1"/>
          </p:cNvSpPr>
          <p:nvPr>
            <p:ph sz="quarter" idx="13"/>
          </p:nvPr>
        </p:nvSpPr>
        <p:spPr/>
        <p:txBody>
          <a:bodyPr/>
          <a:lstStyle/>
          <a:p>
            <a:endParaRPr lang="en-US"/>
          </a:p>
        </p:txBody>
      </p:sp>
      <p:sp>
        <p:nvSpPr>
          <p:cNvPr id="6" name="Content Placeholder 5"/>
          <p:cNvSpPr>
            <a:spLocks noGrp="1"/>
          </p:cNvSpPr>
          <p:nvPr>
            <p:ph sz="quarter" idx="14"/>
          </p:nvPr>
        </p:nvSpPr>
        <p:spPr/>
        <p:txBody>
          <a:bodyPr/>
          <a:lstStyle/>
          <a:p>
            <a:endParaRPr lang="en-US" dirty="0">
              <a:solidFill>
                <a:srgbClr val="003C71"/>
              </a:solidFill>
            </a:endParaRPr>
          </a:p>
        </p:txBody>
      </p:sp>
      <p:sp>
        <p:nvSpPr>
          <p:cNvPr id="7" name="TextBox 5"/>
          <p:cNvSpPr/>
          <p:nvPr/>
        </p:nvSpPr>
        <p:spPr>
          <a:xfrm>
            <a:off x="3566496" y="1419023"/>
            <a:ext cx="3914274" cy="292388"/>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400" spc="200">
                <a:latin typeface="Acherus Grotesque"/>
                <a:ea typeface="Acherus Grotesque"/>
                <a:cs typeface="Acherus Grotesque"/>
                <a:sym typeface="Acherus Grotesque"/>
              </a:defRPr>
            </a:lvl1pPr>
          </a:lstStyle>
          <a:p>
            <a:r>
              <a:rPr lang="en-US" sz="1300" dirty="0"/>
              <a:t>INFORMATION HERE</a:t>
            </a:r>
            <a:endParaRPr sz="1300" dirty="0"/>
          </a:p>
        </p:txBody>
      </p:sp>
      <p:sp>
        <p:nvSpPr>
          <p:cNvPr id="8" name="TextBox 20"/>
          <p:cNvSpPr/>
          <p:nvPr/>
        </p:nvSpPr>
        <p:spPr>
          <a:xfrm>
            <a:off x="3566496" y="1726800"/>
            <a:ext cx="2959591" cy="484149"/>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200">
                <a:solidFill>
                  <a:srgbClr val="585C5E"/>
                </a:solidFill>
                <a:latin typeface="Crimson Text Roman"/>
                <a:ea typeface="Crimson Text Roman"/>
                <a:cs typeface="Crimson Text Roman"/>
                <a:sym typeface="Crimson Text Roman"/>
              </a:defRPr>
            </a:lvl1pPr>
          </a:lstStyle>
          <a:p>
            <a:r>
              <a:t>A short description about item number 1 as shown here. </a:t>
            </a:r>
          </a:p>
        </p:txBody>
      </p:sp>
      <p:sp>
        <p:nvSpPr>
          <p:cNvPr id="9" name="TextBox 5"/>
          <p:cNvSpPr/>
          <p:nvPr/>
        </p:nvSpPr>
        <p:spPr>
          <a:xfrm>
            <a:off x="8298805" y="4307293"/>
            <a:ext cx="3914274" cy="292388"/>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400" spc="200">
                <a:latin typeface="Acherus Grotesque"/>
                <a:ea typeface="Acherus Grotesque"/>
                <a:cs typeface="Acherus Grotesque"/>
                <a:sym typeface="Acherus Grotesque"/>
              </a:defRPr>
            </a:lvl1pPr>
          </a:lstStyle>
          <a:p>
            <a:r>
              <a:rPr lang="en-US" sz="1300" dirty="0"/>
              <a:t>INFORMATION HERE</a:t>
            </a:r>
            <a:endParaRPr sz="1300" dirty="0"/>
          </a:p>
        </p:txBody>
      </p:sp>
      <p:sp>
        <p:nvSpPr>
          <p:cNvPr id="10" name="TextBox 20"/>
          <p:cNvSpPr/>
          <p:nvPr/>
        </p:nvSpPr>
        <p:spPr>
          <a:xfrm>
            <a:off x="8298805" y="4615070"/>
            <a:ext cx="2959592" cy="484149"/>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200">
                <a:solidFill>
                  <a:srgbClr val="585C5E"/>
                </a:solidFill>
                <a:latin typeface="Crimson Text Roman"/>
                <a:ea typeface="Crimson Text Roman"/>
                <a:cs typeface="Crimson Text Roman"/>
                <a:sym typeface="Crimson Text Roman"/>
              </a:defRPr>
            </a:lvl1pPr>
          </a:lstStyle>
          <a:p>
            <a:r>
              <a:t>A short description about item number 1 as shown here. </a:t>
            </a:r>
          </a:p>
        </p:txBody>
      </p:sp>
      <p:sp>
        <p:nvSpPr>
          <p:cNvPr id="11" name="TextBox 5"/>
          <p:cNvSpPr/>
          <p:nvPr/>
        </p:nvSpPr>
        <p:spPr>
          <a:xfrm>
            <a:off x="1804586" y="4557982"/>
            <a:ext cx="2246407" cy="292388"/>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400" spc="200">
                <a:latin typeface="Acherus Grotesque"/>
                <a:ea typeface="Acherus Grotesque"/>
                <a:cs typeface="Acherus Grotesque"/>
                <a:sym typeface="Acherus Grotesque"/>
              </a:defRPr>
            </a:lvl1pPr>
          </a:lstStyle>
          <a:p>
            <a:r>
              <a:rPr lang="en-US" sz="1300" dirty="0"/>
              <a:t>INFORMATION HERE</a:t>
            </a:r>
            <a:endParaRPr sz="1300" dirty="0"/>
          </a:p>
        </p:txBody>
      </p:sp>
      <p:sp>
        <p:nvSpPr>
          <p:cNvPr id="12" name="TextBox 20"/>
          <p:cNvSpPr/>
          <p:nvPr/>
        </p:nvSpPr>
        <p:spPr>
          <a:xfrm>
            <a:off x="1804586" y="4865759"/>
            <a:ext cx="2031549" cy="484148"/>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1200">
                <a:solidFill>
                  <a:srgbClr val="585C5E"/>
                </a:solidFill>
                <a:latin typeface="Crimson Text Roman"/>
                <a:ea typeface="Crimson Text Roman"/>
                <a:cs typeface="Crimson Text Roman"/>
                <a:sym typeface="Crimson Text Roman"/>
              </a:defRPr>
            </a:pPr>
            <a:r>
              <a:rPr dirty="0"/>
              <a:t>A short description about </a:t>
            </a:r>
          </a:p>
          <a:p>
            <a:pPr>
              <a:defRPr sz="1200">
                <a:solidFill>
                  <a:srgbClr val="585C5E"/>
                </a:solidFill>
                <a:latin typeface="Crimson Text Roman"/>
                <a:ea typeface="Crimson Text Roman"/>
                <a:cs typeface="Crimson Text Roman"/>
                <a:sym typeface="Crimson Text Roman"/>
              </a:defRPr>
            </a:pPr>
            <a:r>
              <a:rPr dirty="0"/>
              <a:t>item number 1 as shown here. </a:t>
            </a:r>
          </a:p>
        </p:txBody>
      </p:sp>
    </p:spTree>
    <p:extLst>
      <p:ext uri="{BB962C8B-B14F-4D97-AF65-F5344CB8AC3E}">
        <p14:creationId xmlns:p14="http://schemas.microsoft.com/office/powerpoint/2010/main" val="57347407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VT-grid-02.png" descr="VT-grid-02.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24552"/>
            <a:ext cx="12192000" cy="7887395"/>
          </a:xfrm>
          <a:prstGeom prst="rect">
            <a:avLst/>
          </a:prstGeom>
          <a:ln w="12700">
            <a:miter lim="400000"/>
          </a:ln>
        </p:spPr>
      </p:pic>
      <p:sp>
        <p:nvSpPr>
          <p:cNvPr id="4" name="Rectangle 3"/>
          <p:cNvSpPr/>
          <p:nvPr/>
        </p:nvSpPr>
        <p:spPr>
          <a:xfrm>
            <a:off x="1523664" y="3360502"/>
            <a:ext cx="7640416" cy="1964659"/>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lIns="45719" rIns="45719" rtlCol="0" anchor="ctr">
            <a:spAutoFit/>
          </a:bodyPr>
          <a:lstStyle/>
          <a:p>
            <a:pPr algn="ctr"/>
            <a:endParaRPr lang="en-US" dirty="0"/>
          </a:p>
        </p:txBody>
      </p:sp>
      <p:grpSp>
        <p:nvGrpSpPr>
          <p:cNvPr id="6" name="Group 5"/>
          <p:cNvGrpSpPr/>
          <p:nvPr/>
        </p:nvGrpSpPr>
        <p:grpSpPr>
          <a:xfrm>
            <a:off x="0" y="3477774"/>
            <a:ext cx="12500263" cy="1593498"/>
            <a:chOff x="0" y="3477774"/>
            <a:chExt cx="12500263" cy="1593498"/>
          </a:xfrm>
        </p:grpSpPr>
        <p:pic>
          <p:nvPicPr>
            <p:cNvPr id="143" name="pasted-image.pdf" descr="pasted-image.pdf"/>
            <p:cNvPicPr>
              <a:picLocks noChangeAspect="1"/>
            </p:cNvPicPr>
            <p:nvPr/>
          </p:nvPicPr>
          <p:blipFill>
            <a:blip r:embed="rId3">
              <a:extLst/>
            </a:blip>
            <a:stretch>
              <a:fillRect/>
            </a:stretch>
          </p:blipFill>
          <p:spPr>
            <a:xfrm>
              <a:off x="1607439" y="3477774"/>
              <a:ext cx="166378" cy="166378"/>
            </a:xfrm>
            <a:prstGeom prst="rect">
              <a:avLst/>
            </a:prstGeom>
            <a:ln w="12700">
              <a:miter lim="400000"/>
            </a:ln>
          </p:spPr>
        </p:pic>
        <p:sp>
          <p:nvSpPr>
            <p:cNvPr id="144" name="PRESENTATION TITLE GOES HERE"/>
            <p:cNvSpPr/>
            <p:nvPr/>
          </p:nvSpPr>
          <p:spPr>
            <a:xfrm>
              <a:off x="1438682" y="3924419"/>
              <a:ext cx="7976042" cy="786026"/>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lvl1pPr defTabSz="896111">
                <a:lnSpc>
                  <a:spcPct val="90000"/>
                </a:lnSpc>
                <a:defRPr sz="6272" spc="313">
                  <a:solidFill>
                    <a:schemeClr val="accent5">
                      <a:hueOff val="-15428571"/>
                      <a:satOff val="-30434"/>
                      <a:lumOff val="9019"/>
                    </a:schemeClr>
                  </a:solidFill>
                  <a:latin typeface="AcherusGrotesqueLight"/>
                  <a:ea typeface="AcherusGrotesqueLight"/>
                  <a:cs typeface="AcherusGrotesqueLight"/>
                  <a:sym typeface="AcherusGrotesqueLight"/>
                </a:defRPr>
              </a:lvl1pPr>
            </a:lstStyle>
            <a:p>
              <a:pPr algn="ctr"/>
              <a:r>
                <a:rPr lang="en-US" sz="4400" spc="600" dirty="0">
                  <a:solidFill>
                    <a:srgbClr val="75787B"/>
                  </a:solidFill>
                  <a:latin typeface="Acherus Grotesque" charset="0"/>
                  <a:ea typeface="Acherus Grotesque" charset="0"/>
                  <a:cs typeface="Acherus Grotesque" charset="0"/>
                </a:rPr>
                <a:t>PRESENTATION TITLE</a:t>
              </a:r>
              <a:endParaRPr sz="4400" spc="600" dirty="0">
                <a:solidFill>
                  <a:srgbClr val="75787B"/>
                </a:solidFill>
                <a:latin typeface="Acherus Grotesque" charset="0"/>
                <a:ea typeface="Acherus Grotesque" charset="0"/>
                <a:cs typeface="Acherus Grotesque" charset="0"/>
              </a:endParaRPr>
            </a:p>
          </p:txBody>
        </p:sp>
        <p:sp>
          <p:nvSpPr>
            <p:cNvPr id="145" name="Professor Albert Einstein June 23, 2018"/>
            <p:cNvSpPr/>
            <p:nvPr/>
          </p:nvSpPr>
          <p:spPr>
            <a:xfrm>
              <a:off x="5607423" y="4809662"/>
              <a:ext cx="3490735" cy="26161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r">
                <a:defRPr sz="2400">
                  <a:solidFill>
                    <a:schemeClr val="accent2"/>
                  </a:solidFill>
                  <a:latin typeface="Gineso Cond Thin"/>
                  <a:ea typeface="Gineso Cond Thin"/>
                  <a:cs typeface="Gineso Cond Thin"/>
                  <a:sym typeface="Gineso Cond Thin"/>
                </a:defRPr>
              </a:pPr>
              <a:r>
                <a:rPr sz="1100" cap="all" spc="200" dirty="0">
                  <a:solidFill>
                    <a:srgbClr val="6C1035"/>
                  </a:solidFill>
                  <a:latin typeface="Acherus Grotesque" charset="0"/>
                  <a:ea typeface="Acherus Grotesque" charset="0"/>
                  <a:cs typeface="Acherus Grotesque" charset="0"/>
                </a:rPr>
                <a:t>Professor Albert </a:t>
              </a:r>
              <a:r>
                <a:rPr lang="en-US" sz="1100" cap="all" spc="200" dirty="0">
                  <a:solidFill>
                    <a:srgbClr val="6C1035"/>
                  </a:solidFill>
                  <a:latin typeface="Acherus Grotesque" charset="0"/>
                  <a:ea typeface="Acherus Grotesque" charset="0"/>
                  <a:cs typeface="Acherus Grotesque" charset="0"/>
                </a:rPr>
                <a:t>Einstein </a:t>
              </a:r>
              <a:endParaRPr lang="fr-FR" sz="1100" cap="all" spc="200" dirty="0">
                <a:solidFill>
                  <a:srgbClr val="6C1035"/>
                </a:solidFill>
                <a:latin typeface="Acherus Grotesque" charset="0"/>
                <a:ea typeface="Acherus Grotesque" charset="0"/>
                <a:cs typeface="Acherus Grotesque"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54453" y="3636418"/>
              <a:ext cx="2507229" cy="243757"/>
            </a:xfrm>
            <a:prstGeom prst="rect">
              <a:avLst/>
            </a:prstGeom>
          </p:spPr>
        </p:pic>
        <p:cxnSp>
          <p:nvCxnSpPr>
            <p:cNvPr id="5" name="Straight Connector 4"/>
            <p:cNvCxnSpPr/>
            <p:nvPr/>
          </p:nvCxnSpPr>
          <p:spPr>
            <a:xfrm>
              <a:off x="0" y="4330879"/>
              <a:ext cx="1438682" cy="0"/>
            </a:xfrm>
            <a:prstGeom prst="line">
              <a:avLst/>
            </a:prstGeom>
            <a:noFill/>
            <a:ln w="6350" cap="flat">
              <a:solidFill>
                <a:srgbClr val="003C71"/>
              </a:solidFill>
              <a:prstDash val="dash"/>
              <a:miter lim="800000"/>
            </a:ln>
            <a:effectLst/>
            <a:sp3d/>
          </p:spPr>
          <p:style>
            <a:lnRef idx="0">
              <a:scrgbClr r="0" g="0" b="0"/>
            </a:lnRef>
            <a:fillRef idx="0">
              <a:scrgbClr r="0" g="0" b="0"/>
            </a:fillRef>
            <a:effectRef idx="0">
              <a:scrgbClr r="0" g="0" b="0"/>
            </a:effectRef>
            <a:fontRef idx="none"/>
          </p:style>
        </p:cxnSp>
        <p:cxnSp>
          <p:nvCxnSpPr>
            <p:cNvPr id="15" name="Straight Connector 14"/>
            <p:cNvCxnSpPr/>
            <p:nvPr/>
          </p:nvCxnSpPr>
          <p:spPr>
            <a:xfrm>
              <a:off x="9299863" y="4330879"/>
              <a:ext cx="3200400" cy="0"/>
            </a:xfrm>
            <a:prstGeom prst="line">
              <a:avLst/>
            </a:prstGeom>
            <a:noFill/>
            <a:ln w="6350" cap="flat">
              <a:solidFill>
                <a:srgbClr val="003C71"/>
              </a:solidFill>
              <a:prstDash val="dash"/>
              <a:miter lim="800000"/>
            </a:ln>
            <a:effectLst/>
            <a:sp3d/>
          </p:spPr>
          <p:style>
            <a:lnRef idx="0">
              <a:scrgbClr r="0" g="0" b="0"/>
            </a:lnRef>
            <a:fillRef idx="0">
              <a:scrgbClr r="0" g="0" b="0"/>
            </a:fillRef>
            <a:effectRef idx="0">
              <a:scrgbClr r="0" g="0" b="0"/>
            </a:effectRef>
            <a:fontRef idx="none"/>
          </p:style>
        </p:cxnSp>
      </p:grpSp>
    </p:spTree>
    <p:extLst>
      <p:ext uri="{BB962C8B-B14F-4D97-AF65-F5344CB8AC3E}">
        <p14:creationId xmlns:p14="http://schemas.microsoft.com/office/powerpoint/2010/main" val="1195549197"/>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Title 1"/>
          <p:cNvSpPr/>
          <p:nvPr/>
        </p:nvSpPr>
        <p:spPr>
          <a:xfrm>
            <a:off x="5015209" y="-948415"/>
            <a:ext cx="6235848"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gn="r">
              <a:lnSpc>
                <a:spcPct val="90000"/>
              </a:lnSpc>
              <a:defRPr sz="1400" spc="200">
                <a:solidFill>
                  <a:schemeClr val="accent3"/>
                </a:solidFill>
                <a:latin typeface="Acherus Grotesque"/>
                <a:ea typeface="Acherus Grotesque"/>
                <a:cs typeface="Acherus Grotesque"/>
                <a:sym typeface="Acherus Grotesque"/>
              </a:defRPr>
            </a:pPr>
            <a:r>
              <a:t>TEAM</a:t>
            </a:r>
            <a:r>
              <a:rPr>
                <a:solidFill>
                  <a:schemeClr val="accent1"/>
                </a:solidFill>
              </a:rPr>
              <a:t>   |  SECTION TITLE</a:t>
            </a:r>
          </a:p>
        </p:txBody>
      </p:sp>
      <p:sp>
        <p:nvSpPr>
          <p:cNvPr id="310" name="Straight Connector 55"/>
          <p:cNvSpPr/>
          <p:nvPr/>
        </p:nvSpPr>
        <p:spPr>
          <a:xfrm>
            <a:off x="8133132" y="-1115957"/>
            <a:ext cx="1" cy="890536"/>
          </a:xfrm>
          <a:prstGeom prst="line">
            <a:avLst/>
          </a:prstGeom>
          <a:ln>
            <a:solidFill>
              <a:schemeClr val="accent3"/>
            </a:solidFill>
            <a:prstDash val="dash"/>
            <a:miter/>
          </a:ln>
        </p:spPr>
        <p:txBody>
          <a:bodyPr lIns="45719" rIns="45719"/>
          <a:lstStyle/>
          <a:p>
            <a:endParaRPr/>
          </a:p>
        </p:txBody>
      </p:sp>
      <p:sp>
        <p:nvSpPr>
          <p:cNvPr id="311" name="Straight Connector 57"/>
          <p:cNvSpPr/>
          <p:nvPr/>
        </p:nvSpPr>
        <p:spPr>
          <a:xfrm>
            <a:off x="7958760" y="-404608"/>
            <a:ext cx="4729163" cy="1"/>
          </a:xfrm>
          <a:prstGeom prst="line">
            <a:avLst/>
          </a:prstGeom>
          <a:ln>
            <a:solidFill>
              <a:schemeClr val="accent3"/>
            </a:solidFill>
            <a:prstDash val="dash"/>
            <a:miter/>
          </a:ln>
        </p:spPr>
        <p:txBody>
          <a:bodyPr lIns="45719" rIns="45719"/>
          <a:lstStyle/>
          <a:p>
            <a:endParaRPr/>
          </a:p>
        </p:txBody>
      </p:sp>
      <p:grpSp>
        <p:nvGrpSpPr>
          <p:cNvPr id="314" name="Group 6"/>
          <p:cNvGrpSpPr/>
          <p:nvPr/>
        </p:nvGrpSpPr>
        <p:grpSpPr>
          <a:xfrm>
            <a:off x="-423106" y="4016930"/>
            <a:ext cx="3914274" cy="995126"/>
            <a:chOff x="0" y="0"/>
            <a:chExt cx="3914273" cy="995124"/>
          </a:xfrm>
        </p:grpSpPr>
        <p:sp>
          <p:nvSpPr>
            <p:cNvPr id="312" name="TextBox 62"/>
            <p:cNvSpPr/>
            <p:nvPr/>
          </p:nvSpPr>
          <p:spPr>
            <a:xfrm>
              <a:off x="0" y="0"/>
              <a:ext cx="3914274" cy="30289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gn="ctr">
                <a:defRPr sz="1400" spc="200">
                  <a:latin typeface="Acherus Grotesque"/>
                  <a:ea typeface="Acherus Grotesque"/>
                  <a:cs typeface="Acherus Grotesque"/>
                  <a:sym typeface="Acherus Grotesque"/>
                </a:defRPr>
              </a:lvl1pPr>
            </a:lstStyle>
            <a:p>
              <a:r>
                <a:t>FIRST ITEM</a:t>
              </a:r>
            </a:p>
          </p:txBody>
        </p:sp>
        <p:sp>
          <p:nvSpPr>
            <p:cNvPr id="313" name="TextBox 63"/>
            <p:cNvSpPr/>
            <p:nvPr/>
          </p:nvSpPr>
          <p:spPr>
            <a:xfrm>
              <a:off x="775495" y="307776"/>
              <a:ext cx="2363285" cy="68734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gn="ctr">
                <a:defRPr sz="1200">
                  <a:solidFill>
                    <a:srgbClr val="585C5E"/>
                  </a:solidFill>
                  <a:latin typeface="Crimson Text Roman"/>
                  <a:ea typeface="Crimson Text Roman"/>
                  <a:cs typeface="Crimson Text Roman"/>
                  <a:sym typeface="Crimson Text Roman"/>
                </a:defRPr>
              </a:lvl1pPr>
            </a:lstStyle>
            <a:p>
              <a:r>
                <a:t>Place here a short description about this item or service. It does not need to be long, but it can be</a:t>
              </a:r>
            </a:p>
          </p:txBody>
        </p:sp>
      </p:grpSp>
      <p:pic>
        <p:nvPicPr>
          <p:cNvPr id="315" name="Picture 5" descr="Picture 5"/>
          <p:cNvPicPr>
            <a:picLocks noChangeAspect="1"/>
          </p:cNvPicPr>
          <p:nvPr/>
        </p:nvPicPr>
        <p:blipFill>
          <a:blip r:embed="rId2">
            <a:extLst/>
          </a:blip>
          <a:stretch>
            <a:fillRect/>
          </a:stretch>
        </p:blipFill>
        <p:spPr>
          <a:xfrm>
            <a:off x="1971235" y="2569574"/>
            <a:ext cx="8249706" cy="4303677"/>
          </a:xfrm>
          <a:prstGeom prst="rect">
            <a:avLst/>
          </a:prstGeom>
          <a:ln w="12700">
            <a:miter lim="400000"/>
          </a:ln>
        </p:spPr>
      </p:pic>
      <p:grpSp>
        <p:nvGrpSpPr>
          <p:cNvPr id="318" name="Group 40"/>
          <p:cNvGrpSpPr/>
          <p:nvPr/>
        </p:nvGrpSpPr>
        <p:grpSpPr>
          <a:xfrm>
            <a:off x="1915593" y="2148817"/>
            <a:ext cx="3914275" cy="995125"/>
            <a:chOff x="0" y="0"/>
            <a:chExt cx="3914273" cy="995124"/>
          </a:xfrm>
        </p:grpSpPr>
        <p:sp>
          <p:nvSpPr>
            <p:cNvPr id="316" name="TextBox 41"/>
            <p:cNvSpPr/>
            <p:nvPr/>
          </p:nvSpPr>
          <p:spPr>
            <a:xfrm>
              <a:off x="0" y="0"/>
              <a:ext cx="3914274" cy="30289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gn="ctr">
                <a:defRPr sz="1400" spc="200">
                  <a:latin typeface="Acherus Grotesque"/>
                  <a:ea typeface="Acherus Grotesque"/>
                  <a:cs typeface="Acherus Grotesque"/>
                  <a:sym typeface="Acherus Grotesque"/>
                </a:defRPr>
              </a:lvl1pPr>
            </a:lstStyle>
            <a:p>
              <a:r>
                <a:t>SECOND ITEM</a:t>
              </a:r>
            </a:p>
          </p:txBody>
        </p:sp>
        <p:sp>
          <p:nvSpPr>
            <p:cNvPr id="317" name="TextBox 42"/>
            <p:cNvSpPr/>
            <p:nvPr/>
          </p:nvSpPr>
          <p:spPr>
            <a:xfrm>
              <a:off x="775495" y="307776"/>
              <a:ext cx="2363285" cy="68734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gn="ctr">
                <a:defRPr sz="1200">
                  <a:solidFill>
                    <a:srgbClr val="585C5E"/>
                  </a:solidFill>
                  <a:latin typeface="Crimson Text Roman"/>
                  <a:ea typeface="Crimson Text Roman"/>
                  <a:cs typeface="Crimson Text Roman"/>
                  <a:sym typeface="Crimson Text Roman"/>
                </a:defRPr>
              </a:lvl1pPr>
            </a:lstStyle>
            <a:p>
              <a:r>
                <a:t>Place here a short description about this item or service. It does not need to be long, but it can be</a:t>
              </a:r>
            </a:p>
          </p:txBody>
        </p:sp>
      </p:grpSp>
      <p:grpSp>
        <p:nvGrpSpPr>
          <p:cNvPr id="321" name="Group 44"/>
          <p:cNvGrpSpPr/>
          <p:nvPr/>
        </p:nvGrpSpPr>
        <p:grpSpPr>
          <a:xfrm>
            <a:off x="6775060" y="2148817"/>
            <a:ext cx="3914274" cy="995125"/>
            <a:chOff x="0" y="0"/>
            <a:chExt cx="3914273" cy="995124"/>
          </a:xfrm>
        </p:grpSpPr>
        <p:sp>
          <p:nvSpPr>
            <p:cNvPr id="319" name="TextBox 45"/>
            <p:cNvSpPr/>
            <p:nvPr/>
          </p:nvSpPr>
          <p:spPr>
            <a:xfrm>
              <a:off x="0" y="0"/>
              <a:ext cx="3914274" cy="30289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gn="ctr">
                <a:defRPr sz="1400" spc="200">
                  <a:latin typeface="Acherus Grotesque"/>
                  <a:ea typeface="Acherus Grotesque"/>
                  <a:cs typeface="Acherus Grotesque"/>
                  <a:sym typeface="Acherus Grotesque"/>
                </a:defRPr>
              </a:lvl1pPr>
            </a:lstStyle>
            <a:p>
              <a:r>
                <a:t>THIRD ITEM</a:t>
              </a:r>
            </a:p>
          </p:txBody>
        </p:sp>
        <p:sp>
          <p:nvSpPr>
            <p:cNvPr id="320" name="TextBox 46"/>
            <p:cNvSpPr/>
            <p:nvPr/>
          </p:nvSpPr>
          <p:spPr>
            <a:xfrm>
              <a:off x="775495" y="307776"/>
              <a:ext cx="2363285" cy="68734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gn="ctr">
                <a:defRPr sz="1200">
                  <a:solidFill>
                    <a:srgbClr val="585C5E"/>
                  </a:solidFill>
                  <a:latin typeface="Crimson Text Roman"/>
                  <a:ea typeface="Crimson Text Roman"/>
                  <a:cs typeface="Crimson Text Roman"/>
                  <a:sym typeface="Crimson Text Roman"/>
                </a:defRPr>
              </a:lvl1pPr>
            </a:lstStyle>
            <a:p>
              <a:r>
                <a:t>Place here a short description about this item or service. It does not need to be long, but it can be</a:t>
              </a:r>
            </a:p>
          </p:txBody>
        </p:sp>
      </p:grpSp>
      <p:grpSp>
        <p:nvGrpSpPr>
          <p:cNvPr id="324" name="Group 47"/>
          <p:cNvGrpSpPr/>
          <p:nvPr/>
        </p:nvGrpSpPr>
        <p:grpSpPr>
          <a:xfrm>
            <a:off x="8717037" y="4016930"/>
            <a:ext cx="3914274" cy="995126"/>
            <a:chOff x="0" y="0"/>
            <a:chExt cx="3914273" cy="995124"/>
          </a:xfrm>
        </p:grpSpPr>
        <p:sp>
          <p:nvSpPr>
            <p:cNvPr id="322" name="TextBox 48"/>
            <p:cNvSpPr/>
            <p:nvPr/>
          </p:nvSpPr>
          <p:spPr>
            <a:xfrm>
              <a:off x="0" y="0"/>
              <a:ext cx="3914274" cy="30289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gn="ctr">
                <a:defRPr sz="1400" spc="200">
                  <a:latin typeface="Acherus Grotesque"/>
                  <a:ea typeface="Acherus Grotesque"/>
                  <a:cs typeface="Acherus Grotesque"/>
                  <a:sym typeface="Acherus Grotesque"/>
                </a:defRPr>
              </a:lvl1pPr>
            </a:lstStyle>
            <a:p>
              <a:r>
                <a:t>FOURTH ITEM</a:t>
              </a:r>
            </a:p>
          </p:txBody>
        </p:sp>
        <p:sp>
          <p:nvSpPr>
            <p:cNvPr id="323" name="TextBox 49"/>
            <p:cNvSpPr/>
            <p:nvPr/>
          </p:nvSpPr>
          <p:spPr>
            <a:xfrm>
              <a:off x="775495" y="307776"/>
              <a:ext cx="2363285" cy="68734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gn="ctr">
                <a:defRPr sz="1200">
                  <a:solidFill>
                    <a:srgbClr val="585C5E"/>
                  </a:solidFill>
                  <a:latin typeface="Crimson Text Roman"/>
                  <a:ea typeface="Crimson Text Roman"/>
                  <a:cs typeface="Crimson Text Roman"/>
                  <a:sym typeface="Crimson Text Roman"/>
                </a:defRPr>
              </a:lvl1pPr>
            </a:lstStyle>
            <a:p>
              <a:r>
                <a:t>Place here a short description about this item or service. It does not need to be long, but it can be</a:t>
              </a:r>
            </a:p>
          </p:txBody>
        </p:sp>
      </p:grpSp>
      <p:pic>
        <p:nvPicPr>
          <p:cNvPr id="325" name="Picture 9" descr="Picture 9"/>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11402986" y="-810382"/>
            <a:ext cx="556100" cy="247857"/>
          </a:xfrm>
          <a:prstGeom prst="rect">
            <a:avLst/>
          </a:prstGeom>
          <a:ln w="12700">
            <a:miter lim="400000"/>
          </a:ln>
        </p:spPr>
      </p:pic>
      <p:sp>
        <p:nvSpPr>
          <p:cNvPr id="326" name="Title 1"/>
          <p:cNvSpPr>
            <a:spLocks noGrp="1"/>
          </p:cNvSpPr>
          <p:nvPr>
            <p:ph type="title" idx="4294967295"/>
          </p:nvPr>
        </p:nvSpPr>
        <p:spPr>
          <a:xfrm>
            <a:off x="643615" y="775919"/>
            <a:ext cx="5702300" cy="666750"/>
          </a:xfrm>
          <a:prstGeom prst="rect">
            <a:avLst/>
          </a:prstGeom>
        </p:spPr>
        <p:txBody>
          <a:bodyPr/>
          <a:lstStyle>
            <a:lvl1pPr algn="l" defTabSz="859536">
              <a:defRPr sz="3759" spc="188">
                <a:solidFill>
                  <a:srgbClr val="585C5E"/>
                </a:solidFill>
              </a:defRPr>
            </a:lvl1pPr>
          </a:lstStyle>
          <a:p>
            <a:r>
              <a:rPr dirty="0"/>
              <a:t>HEADER HERE</a:t>
            </a:r>
          </a:p>
        </p:txBody>
      </p:sp>
      <p:pic>
        <p:nvPicPr>
          <p:cNvPr id="328" name="Picture 7" descr="Picture 7"/>
          <p:cNvPicPr>
            <a:picLocks noChangeAspect="1"/>
          </p:cNvPicPr>
          <p:nvPr/>
        </p:nvPicPr>
        <p:blipFill>
          <a:blip r:embed="rId4">
            <a:extLst/>
          </a:blip>
          <a:stretch>
            <a:fillRect/>
          </a:stretch>
        </p:blipFill>
        <p:spPr>
          <a:xfrm>
            <a:off x="2517900" y="5360315"/>
            <a:ext cx="1669313" cy="1110956"/>
          </a:xfrm>
          <a:prstGeom prst="rect">
            <a:avLst/>
          </a:prstGeom>
          <a:ln w="12700">
            <a:miter lim="400000"/>
          </a:ln>
        </p:spPr>
      </p:pic>
      <p:pic>
        <p:nvPicPr>
          <p:cNvPr id="329" name="Picture 8" descr="Picture 8"/>
          <p:cNvPicPr>
            <a:picLocks noChangeAspect="1"/>
          </p:cNvPicPr>
          <p:nvPr/>
        </p:nvPicPr>
        <p:blipFill>
          <a:blip r:embed="rId5">
            <a:extLst/>
          </a:blip>
          <a:stretch>
            <a:fillRect/>
          </a:stretch>
        </p:blipFill>
        <p:spPr>
          <a:xfrm>
            <a:off x="4528281" y="3670327"/>
            <a:ext cx="960836" cy="960836"/>
          </a:xfrm>
          <a:prstGeom prst="rect">
            <a:avLst/>
          </a:prstGeom>
          <a:ln w="12700">
            <a:miter lim="400000"/>
          </a:ln>
        </p:spPr>
      </p:pic>
      <p:pic>
        <p:nvPicPr>
          <p:cNvPr id="330" name="Picture 11" descr="Picture 11"/>
          <p:cNvPicPr>
            <a:picLocks noChangeAspect="1"/>
          </p:cNvPicPr>
          <p:nvPr/>
        </p:nvPicPr>
        <p:blipFill>
          <a:blip r:embed="rId6">
            <a:extLst/>
          </a:blip>
          <a:stretch>
            <a:fillRect/>
          </a:stretch>
        </p:blipFill>
        <p:spPr>
          <a:xfrm>
            <a:off x="6571860" y="3721846"/>
            <a:ext cx="1214747" cy="1007352"/>
          </a:xfrm>
          <a:prstGeom prst="rect">
            <a:avLst/>
          </a:prstGeom>
          <a:ln w="12700">
            <a:miter lim="400000"/>
          </a:ln>
        </p:spPr>
      </p:pic>
      <p:pic>
        <p:nvPicPr>
          <p:cNvPr id="331" name="Picture 61" descr="Picture 61"/>
          <p:cNvPicPr>
            <a:picLocks noChangeAspect="1"/>
          </p:cNvPicPr>
          <p:nvPr/>
        </p:nvPicPr>
        <p:blipFill>
          <a:blip r:embed="rId5">
            <a:extLst/>
          </a:blip>
          <a:stretch>
            <a:fillRect/>
          </a:stretch>
        </p:blipFill>
        <p:spPr>
          <a:xfrm>
            <a:off x="8346041" y="5321075"/>
            <a:ext cx="960836" cy="960836"/>
          </a:xfrm>
          <a:prstGeom prst="rect">
            <a:avLst/>
          </a:prstGeom>
          <a:ln w="12700">
            <a:miter lim="400000"/>
          </a:ln>
        </p:spPr>
      </p:pic>
      <p:sp>
        <p:nvSpPr>
          <p:cNvPr id="332" name="Circle"/>
          <p:cNvSpPr/>
          <p:nvPr/>
        </p:nvSpPr>
        <p:spPr>
          <a:xfrm>
            <a:off x="4288566" y="5067027"/>
            <a:ext cx="3564613" cy="3564613"/>
          </a:xfrm>
          <a:prstGeom prst="ellipse">
            <a:avLst/>
          </a:prstGeom>
          <a:solidFill>
            <a:srgbClr val="003C71"/>
          </a:solidFill>
          <a:ln w="12700">
            <a:miter lim="400000"/>
          </a:ln>
        </p:spPr>
        <p:txBody>
          <a:bodyPr lIns="45719" rIns="45719" anchor="ctr"/>
          <a:lstStyle/>
          <a:p>
            <a:endParaRPr>
              <a:solidFill>
                <a:srgbClr val="003C71"/>
              </a:solidFill>
            </a:endParaRPr>
          </a:p>
        </p:txBody>
      </p:sp>
      <p:pic>
        <p:nvPicPr>
          <p:cNvPr id="27" name="pasted-image.pdf" descr="pasted-image.pdf"/>
          <p:cNvPicPr>
            <a:picLocks noChangeAspect="1"/>
          </p:cNvPicPr>
          <p:nvPr/>
        </p:nvPicPr>
        <p:blipFill>
          <a:blip r:embed="rId7">
            <a:extLst/>
          </a:blip>
          <a:stretch>
            <a:fillRect/>
          </a:stretch>
        </p:blipFill>
        <p:spPr>
          <a:xfrm>
            <a:off x="473263" y="605567"/>
            <a:ext cx="170352" cy="170352"/>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Title 1"/>
          <p:cNvSpPr>
            <a:spLocks noGrp="1"/>
          </p:cNvSpPr>
          <p:nvPr>
            <p:ph type="title" idx="4294967295"/>
          </p:nvPr>
        </p:nvSpPr>
        <p:spPr>
          <a:xfrm>
            <a:off x="648731" y="701632"/>
            <a:ext cx="5702300" cy="666750"/>
          </a:xfrm>
          <a:prstGeom prst="rect">
            <a:avLst/>
          </a:prstGeom>
        </p:spPr>
        <p:txBody>
          <a:bodyPr/>
          <a:lstStyle>
            <a:lvl1pPr algn="l" defTabSz="859536">
              <a:defRPr sz="3759" spc="188">
                <a:solidFill>
                  <a:srgbClr val="585C5E"/>
                </a:solidFill>
              </a:defRPr>
            </a:lvl1pPr>
          </a:lstStyle>
          <a:p>
            <a:r>
              <a:rPr dirty="0"/>
              <a:t>HEADER HERE</a:t>
            </a:r>
          </a:p>
        </p:txBody>
      </p:sp>
      <p:sp>
        <p:nvSpPr>
          <p:cNvPr id="283" name="Title 1"/>
          <p:cNvSpPr/>
          <p:nvPr/>
        </p:nvSpPr>
        <p:spPr>
          <a:xfrm>
            <a:off x="4941734" y="-921487"/>
            <a:ext cx="6235848"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gn="r">
              <a:lnSpc>
                <a:spcPct val="90000"/>
              </a:lnSpc>
              <a:defRPr sz="1400" spc="200">
                <a:solidFill>
                  <a:schemeClr val="accent3"/>
                </a:solidFill>
                <a:latin typeface="Acherus Grotesque"/>
                <a:ea typeface="Acherus Grotesque"/>
                <a:cs typeface="Acherus Grotesque"/>
                <a:sym typeface="Acherus Grotesque"/>
              </a:defRPr>
            </a:pPr>
            <a:r>
              <a:t>TEAM</a:t>
            </a:r>
            <a:r>
              <a:rPr>
                <a:solidFill>
                  <a:schemeClr val="accent1"/>
                </a:solidFill>
              </a:rPr>
              <a:t>   |  SECTION TITLE</a:t>
            </a:r>
          </a:p>
        </p:txBody>
      </p:sp>
      <p:sp>
        <p:nvSpPr>
          <p:cNvPr id="284" name="Straight Connector 55"/>
          <p:cNvSpPr/>
          <p:nvPr/>
        </p:nvSpPr>
        <p:spPr>
          <a:xfrm>
            <a:off x="8059657" y="-1089029"/>
            <a:ext cx="1" cy="890536"/>
          </a:xfrm>
          <a:prstGeom prst="line">
            <a:avLst/>
          </a:prstGeom>
          <a:ln>
            <a:solidFill>
              <a:schemeClr val="accent3"/>
            </a:solidFill>
            <a:prstDash val="dash"/>
            <a:miter/>
          </a:ln>
        </p:spPr>
        <p:txBody>
          <a:bodyPr lIns="45719" rIns="45719"/>
          <a:lstStyle/>
          <a:p>
            <a:endParaRPr/>
          </a:p>
        </p:txBody>
      </p:sp>
      <p:sp>
        <p:nvSpPr>
          <p:cNvPr id="285" name="Straight Connector 57"/>
          <p:cNvSpPr/>
          <p:nvPr/>
        </p:nvSpPr>
        <p:spPr>
          <a:xfrm>
            <a:off x="7885285" y="-377680"/>
            <a:ext cx="4729163" cy="1"/>
          </a:xfrm>
          <a:prstGeom prst="line">
            <a:avLst/>
          </a:prstGeom>
          <a:ln>
            <a:solidFill>
              <a:schemeClr val="accent3"/>
            </a:solidFill>
            <a:prstDash val="dash"/>
            <a:miter/>
          </a:ln>
        </p:spPr>
        <p:txBody>
          <a:bodyPr lIns="45719" rIns="45719"/>
          <a:lstStyle/>
          <a:p>
            <a:endParaRPr/>
          </a:p>
        </p:txBody>
      </p:sp>
      <p:grpSp>
        <p:nvGrpSpPr>
          <p:cNvPr id="296" name="Group 17"/>
          <p:cNvGrpSpPr/>
          <p:nvPr/>
        </p:nvGrpSpPr>
        <p:grpSpPr>
          <a:xfrm>
            <a:off x="305496" y="2803143"/>
            <a:ext cx="10375650" cy="2795360"/>
            <a:chOff x="0" y="12554"/>
            <a:chExt cx="10375648" cy="2795358"/>
          </a:xfrm>
        </p:grpSpPr>
        <p:sp>
          <p:nvSpPr>
            <p:cNvPr id="286" name="TextBox 22"/>
            <p:cNvSpPr/>
            <p:nvPr/>
          </p:nvSpPr>
          <p:spPr>
            <a:xfrm>
              <a:off x="0" y="1715308"/>
              <a:ext cx="3914274" cy="30289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gn="ctr">
                <a:defRPr sz="1400" spc="200">
                  <a:latin typeface="Acherus Grotesque"/>
                  <a:ea typeface="Acherus Grotesque"/>
                  <a:cs typeface="Acherus Grotesque"/>
                  <a:sym typeface="Acherus Grotesque"/>
                </a:defRPr>
              </a:lvl1pPr>
            </a:lstStyle>
            <a:p>
              <a:r>
                <a:rPr dirty="0"/>
                <a:t>FIRST ITEM</a:t>
              </a:r>
            </a:p>
          </p:txBody>
        </p:sp>
        <p:sp>
          <p:nvSpPr>
            <p:cNvPr id="287" name="TextBox 23"/>
            <p:cNvSpPr/>
            <p:nvPr/>
          </p:nvSpPr>
          <p:spPr>
            <a:xfrm>
              <a:off x="228881" y="2023085"/>
              <a:ext cx="3456511" cy="7848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gn="ctr">
                <a:defRPr sz="1200">
                  <a:solidFill>
                    <a:srgbClr val="585C5E"/>
                  </a:solidFill>
                  <a:latin typeface="Crimson Text Roman"/>
                  <a:ea typeface="Crimson Text Roman"/>
                  <a:cs typeface="Crimson Text Roman"/>
                  <a:sym typeface="Crimson Text Roman"/>
                </a:defRPr>
              </a:lvl1pPr>
            </a:lstStyle>
            <a:p>
              <a:pPr>
                <a:lnSpc>
                  <a:spcPts val="1800"/>
                </a:lnSpc>
              </a:pPr>
              <a:r>
                <a:rPr dirty="0"/>
                <a:t>Place here a short description about this item or service. It does not need to be long, but it can be</a:t>
              </a:r>
              <a:r>
                <a:rPr lang="en-US" dirty="0"/>
                <a:t>. Who are we to stop you?</a:t>
              </a:r>
              <a:endParaRPr dirty="0"/>
            </a:p>
          </p:txBody>
        </p:sp>
        <p:grpSp>
          <p:nvGrpSpPr>
            <p:cNvPr id="290" name="Group 24"/>
            <p:cNvGrpSpPr/>
            <p:nvPr/>
          </p:nvGrpSpPr>
          <p:grpSpPr>
            <a:xfrm>
              <a:off x="1242125" y="12699"/>
              <a:ext cx="1462723" cy="1462724"/>
              <a:chOff x="12699" y="12699"/>
              <a:chExt cx="1462722" cy="1462722"/>
            </a:xfrm>
          </p:grpSpPr>
          <p:sp>
            <p:nvSpPr>
              <p:cNvPr id="288" name="Oval 25"/>
              <p:cNvSpPr/>
              <p:nvPr/>
            </p:nvSpPr>
            <p:spPr>
              <a:xfrm>
                <a:off x="113257" y="109407"/>
                <a:ext cx="1269018" cy="1269018"/>
              </a:xfrm>
              <a:prstGeom prst="ellipse">
                <a:avLst/>
              </a:prstGeom>
              <a:solidFill>
                <a:srgbClr val="DBDBDB"/>
              </a:solidFill>
              <a:ln w="12700" cap="flat">
                <a:noFill/>
                <a:miter lim="400000"/>
              </a:ln>
              <a:effectLst/>
            </p:spPr>
            <p:txBody>
              <a:bodyPr wrap="square" lIns="45719" tIns="45719" rIns="45719" bIns="45719" numCol="1" anchor="ctr">
                <a:noAutofit/>
              </a:bodyPr>
              <a:lstStyle/>
              <a:p>
                <a:pPr algn="ctr">
                  <a:defRPr>
                    <a:solidFill>
                      <a:schemeClr val="accent2"/>
                    </a:solidFill>
                  </a:defRPr>
                </a:pPr>
                <a:endParaRPr/>
              </a:p>
            </p:txBody>
          </p:sp>
          <p:sp>
            <p:nvSpPr>
              <p:cNvPr id="289" name="Oval 26"/>
              <p:cNvSpPr/>
              <p:nvPr/>
            </p:nvSpPr>
            <p:spPr>
              <a:xfrm>
                <a:off x="12699" y="12699"/>
                <a:ext cx="1462724" cy="1462724"/>
              </a:xfrm>
              <a:prstGeom prst="ellipse">
                <a:avLst/>
              </a:prstGeom>
              <a:noFill/>
              <a:ln w="9525" cap="flat">
                <a:solidFill>
                  <a:schemeClr val="accent2"/>
                </a:solidFill>
                <a:prstDash val="dash"/>
                <a:miter lim="800000"/>
              </a:ln>
              <a:effectLst/>
            </p:spPr>
            <p:txBody>
              <a:bodyPr wrap="square" lIns="45719" tIns="45719" rIns="45719" bIns="45719" numCol="1" anchor="ctr">
                <a:noAutofit/>
              </a:bodyPr>
              <a:lstStyle/>
              <a:p>
                <a:pPr algn="ctr">
                  <a:defRPr>
                    <a:solidFill>
                      <a:schemeClr val="accent2"/>
                    </a:solidFill>
                  </a:defRPr>
                </a:pPr>
                <a:endParaRPr/>
              </a:p>
            </p:txBody>
          </p:sp>
        </p:grpSp>
        <p:pic>
          <p:nvPicPr>
            <p:cNvPr id="291" name="Picture 16" descr="Picture 16"/>
            <p:cNvPicPr>
              <a:picLocks noChangeAspect="1"/>
            </p:cNvPicPr>
            <p:nvPr/>
          </p:nvPicPr>
          <p:blipFill>
            <a:blip r:embed="rId2">
              <a:duotone>
                <a:prstClr val="black"/>
                <a:srgbClr val="003C71">
                  <a:tint val="45000"/>
                  <a:satMod val="400000"/>
                </a:srgbClr>
              </a:duotone>
              <a:extLst/>
            </a:blip>
            <a:stretch>
              <a:fillRect/>
            </a:stretch>
          </p:blipFill>
          <p:spPr>
            <a:xfrm>
              <a:off x="1234270" y="245385"/>
              <a:ext cx="1460443" cy="971950"/>
            </a:xfrm>
            <a:prstGeom prst="rect">
              <a:avLst/>
            </a:prstGeom>
            <a:ln w="12700" cap="flat">
              <a:noFill/>
              <a:miter lim="400000"/>
            </a:ln>
            <a:effectLst/>
          </p:spPr>
        </p:pic>
        <p:grpSp>
          <p:nvGrpSpPr>
            <p:cNvPr id="295" name="Group 24"/>
            <p:cNvGrpSpPr/>
            <p:nvPr/>
          </p:nvGrpSpPr>
          <p:grpSpPr>
            <a:xfrm>
              <a:off x="5179124" y="12554"/>
              <a:ext cx="5196524" cy="1462869"/>
              <a:chOff x="12699" y="12554"/>
              <a:chExt cx="5196522" cy="1462867"/>
            </a:xfrm>
          </p:grpSpPr>
          <p:sp>
            <p:nvSpPr>
              <p:cNvPr id="292" name="Oval 25"/>
              <p:cNvSpPr/>
              <p:nvPr/>
            </p:nvSpPr>
            <p:spPr>
              <a:xfrm>
                <a:off x="113257" y="109407"/>
                <a:ext cx="1269018" cy="1269018"/>
              </a:xfrm>
              <a:prstGeom prst="ellipse">
                <a:avLst/>
              </a:prstGeom>
              <a:solidFill>
                <a:srgbClr val="DBDBDB"/>
              </a:solidFill>
              <a:ln w="12700" cap="flat">
                <a:noFill/>
                <a:miter lim="400000"/>
              </a:ln>
              <a:effectLst/>
            </p:spPr>
            <p:txBody>
              <a:bodyPr wrap="square" lIns="45719" tIns="45719" rIns="45719" bIns="45719" numCol="1" anchor="ctr">
                <a:noAutofit/>
              </a:bodyPr>
              <a:lstStyle/>
              <a:p>
                <a:pPr algn="ctr">
                  <a:defRPr>
                    <a:solidFill>
                      <a:schemeClr val="accent2"/>
                    </a:solidFill>
                  </a:defRPr>
                </a:pPr>
                <a:endParaRPr/>
              </a:p>
            </p:txBody>
          </p:sp>
          <p:sp>
            <p:nvSpPr>
              <p:cNvPr id="293" name="Oval 26"/>
              <p:cNvSpPr/>
              <p:nvPr/>
            </p:nvSpPr>
            <p:spPr>
              <a:xfrm>
                <a:off x="12699" y="12699"/>
                <a:ext cx="1462724" cy="1462724"/>
              </a:xfrm>
              <a:prstGeom prst="ellipse">
                <a:avLst/>
              </a:prstGeom>
              <a:noFill/>
              <a:ln w="9525" cap="flat">
                <a:solidFill>
                  <a:schemeClr val="accent2"/>
                </a:solidFill>
                <a:prstDash val="dash"/>
                <a:miter lim="800000"/>
              </a:ln>
              <a:effectLst/>
            </p:spPr>
            <p:txBody>
              <a:bodyPr wrap="square" lIns="45719" tIns="45719" rIns="45719" bIns="45719" numCol="1" anchor="ctr">
                <a:noAutofit/>
              </a:bodyPr>
              <a:lstStyle/>
              <a:p>
                <a:pPr algn="ctr">
                  <a:defRPr>
                    <a:solidFill>
                      <a:schemeClr val="accent2"/>
                    </a:solidFill>
                  </a:defRPr>
                </a:pPr>
                <a:endParaRPr/>
              </a:p>
            </p:txBody>
          </p:sp>
          <p:sp>
            <p:nvSpPr>
              <p:cNvPr id="294" name="Oval 26"/>
              <p:cNvSpPr/>
              <p:nvPr/>
            </p:nvSpPr>
            <p:spPr>
              <a:xfrm>
                <a:off x="3746500" y="12554"/>
                <a:ext cx="1462723" cy="1462724"/>
              </a:xfrm>
              <a:prstGeom prst="ellipse">
                <a:avLst/>
              </a:prstGeom>
              <a:noFill/>
              <a:ln w="9525" cap="flat">
                <a:solidFill>
                  <a:schemeClr val="accent2"/>
                </a:solidFill>
                <a:prstDash val="dash"/>
                <a:miter lim="800000"/>
              </a:ln>
              <a:effectLst/>
            </p:spPr>
            <p:txBody>
              <a:bodyPr wrap="square" lIns="45719" tIns="45719" rIns="45719" bIns="45719" numCol="1" anchor="ctr">
                <a:noAutofit/>
              </a:bodyPr>
              <a:lstStyle/>
              <a:p>
                <a:pPr algn="ctr">
                  <a:defRPr>
                    <a:solidFill>
                      <a:schemeClr val="accent2"/>
                    </a:solidFill>
                  </a:defRPr>
                </a:pPr>
                <a:endParaRPr/>
              </a:p>
            </p:txBody>
          </p:sp>
        </p:grpSp>
      </p:grpSp>
      <p:sp>
        <p:nvSpPr>
          <p:cNvPr id="297" name="TextBox 53"/>
          <p:cNvSpPr/>
          <p:nvPr/>
        </p:nvSpPr>
        <p:spPr>
          <a:xfrm>
            <a:off x="4219769" y="4505897"/>
            <a:ext cx="3914275" cy="30289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1400" spc="200">
                <a:latin typeface="Acherus Grotesque"/>
                <a:ea typeface="Acherus Grotesque"/>
                <a:cs typeface="Acherus Grotesque"/>
                <a:sym typeface="Acherus Grotesque"/>
              </a:defRPr>
            </a:lvl1pPr>
          </a:lstStyle>
          <a:p>
            <a:r>
              <a:t>FIRST ITEM</a:t>
            </a:r>
          </a:p>
        </p:txBody>
      </p:sp>
      <p:sp>
        <p:nvSpPr>
          <p:cNvPr id="298" name="TextBox 54"/>
          <p:cNvSpPr/>
          <p:nvPr/>
        </p:nvSpPr>
        <p:spPr>
          <a:xfrm>
            <a:off x="4468527" y="4813674"/>
            <a:ext cx="3416758" cy="78483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1200">
                <a:solidFill>
                  <a:srgbClr val="585C5E"/>
                </a:solidFill>
                <a:latin typeface="Crimson Text Roman"/>
                <a:ea typeface="Crimson Text Roman"/>
                <a:cs typeface="Crimson Text Roman"/>
                <a:sym typeface="Crimson Text Roman"/>
              </a:defRPr>
            </a:lvl1pPr>
          </a:lstStyle>
          <a:p>
            <a:pPr>
              <a:lnSpc>
                <a:spcPts val="1800"/>
              </a:lnSpc>
            </a:pPr>
            <a:r>
              <a:rPr lang="en-US" dirty="0"/>
              <a:t>Place here a short description about this item or service. It does not need to be long, but it can be. Who are we to stop you?</a:t>
            </a:r>
          </a:p>
        </p:txBody>
      </p:sp>
      <p:pic>
        <p:nvPicPr>
          <p:cNvPr id="299" name="Picture 58" descr="Picture 58"/>
          <p:cNvPicPr>
            <a:picLocks noChangeAspect="1"/>
          </p:cNvPicPr>
          <p:nvPr/>
        </p:nvPicPr>
        <p:blipFill>
          <a:blip r:embed="rId3">
            <a:duotone>
              <a:prstClr val="black"/>
              <a:srgbClr val="003C71">
                <a:tint val="45000"/>
                <a:satMod val="400000"/>
              </a:srgbClr>
            </a:duotone>
            <a:extLst/>
          </a:blip>
          <a:stretch>
            <a:fillRect/>
          </a:stretch>
        </p:blipFill>
        <p:spPr>
          <a:xfrm>
            <a:off x="5833202" y="3091142"/>
            <a:ext cx="836119" cy="836119"/>
          </a:xfrm>
          <a:prstGeom prst="rect">
            <a:avLst/>
          </a:prstGeom>
          <a:ln w="12700">
            <a:miter lim="400000"/>
          </a:ln>
        </p:spPr>
      </p:pic>
      <p:sp>
        <p:nvSpPr>
          <p:cNvPr id="300" name="TextBox 62"/>
          <p:cNvSpPr/>
          <p:nvPr/>
        </p:nvSpPr>
        <p:spPr>
          <a:xfrm>
            <a:off x="7979163" y="4505897"/>
            <a:ext cx="3914274" cy="30289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1400" spc="200">
                <a:latin typeface="Acherus Grotesque"/>
                <a:ea typeface="Acherus Grotesque"/>
                <a:cs typeface="Acherus Grotesque"/>
                <a:sym typeface="Acherus Grotesque"/>
              </a:defRPr>
            </a:lvl1pPr>
          </a:lstStyle>
          <a:p>
            <a:r>
              <a:t>FIRST ITEM</a:t>
            </a:r>
          </a:p>
        </p:txBody>
      </p:sp>
      <p:sp>
        <p:nvSpPr>
          <p:cNvPr id="301" name="TextBox 63"/>
          <p:cNvSpPr/>
          <p:nvPr/>
        </p:nvSpPr>
        <p:spPr>
          <a:xfrm>
            <a:off x="8341212" y="4813674"/>
            <a:ext cx="3416758" cy="78483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1200">
                <a:solidFill>
                  <a:srgbClr val="585C5E"/>
                </a:solidFill>
                <a:latin typeface="Crimson Text Roman"/>
                <a:ea typeface="Crimson Text Roman"/>
                <a:cs typeface="Crimson Text Roman"/>
                <a:sym typeface="Crimson Text Roman"/>
              </a:defRPr>
            </a:lvl1pPr>
          </a:lstStyle>
          <a:p>
            <a:pPr>
              <a:lnSpc>
                <a:spcPts val="1800"/>
              </a:lnSpc>
            </a:pPr>
            <a:r>
              <a:rPr lang="en-US" dirty="0"/>
              <a:t>Place here a short description about this item or service. It does not need to be long, but it can be. Who are we to stop you?</a:t>
            </a:r>
          </a:p>
        </p:txBody>
      </p:sp>
      <p:sp>
        <p:nvSpPr>
          <p:cNvPr id="302" name="Group 64"/>
          <p:cNvSpPr/>
          <p:nvPr/>
        </p:nvSpPr>
        <p:spPr>
          <a:xfrm>
            <a:off x="9321845" y="2899995"/>
            <a:ext cx="1269019" cy="1269019"/>
          </a:xfrm>
          <a:prstGeom prst="ellipse">
            <a:avLst/>
          </a:prstGeom>
          <a:solidFill>
            <a:srgbClr val="DBDBDB"/>
          </a:solidFill>
          <a:ln w="12700">
            <a:miter lim="400000"/>
          </a:ln>
        </p:spPr>
        <p:txBody>
          <a:bodyPr lIns="45719" rIns="45719" anchor="ctr"/>
          <a:lstStyle/>
          <a:p>
            <a:pPr algn="ctr">
              <a:defRPr>
                <a:solidFill>
                  <a:schemeClr val="accent2"/>
                </a:solidFill>
              </a:defRPr>
            </a:pPr>
            <a:endParaRPr/>
          </a:p>
        </p:txBody>
      </p:sp>
      <p:pic>
        <p:nvPicPr>
          <p:cNvPr id="303" name="Picture 65" descr="Picture 65"/>
          <p:cNvPicPr>
            <a:picLocks noChangeAspect="1"/>
          </p:cNvPicPr>
          <p:nvPr/>
        </p:nvPicPr>
        <p:blipFill>
          <a:blip r:embed="rId4">
            <a:duotone>
              <a:prstClr val="black"/>
              <a:srgbClr val="003C71">
                <a:tint val="45000"/>
                <a:satMod val="400000"/>
              </a:srgbClr>
            </a:duotone>
            <a:extLst/>
          </a:blip>
          <a:stretch>
            <a:fillRect/>
          </a:stretch>
        </p:blipFill>
        <p:spPr>
          <a:xfrm>
            <a:off x="9565398" y="3218855"/>
            <a:ext cx="779013" cy="646011"/>
          </a:xfrm>
          <a:prstGeom prst="rect">
            <a:avLst/>
          </a:prstGeom>
          <a:ln w="12700">
            <a:miter lim="400000"/>
          </a:ln>
        </p:spPr>
      </p:pic>
      <p:pic>
        <p:nvPicPr>
          <p:cNvPr id="304" name="Picture 9" descr="Picture 9"/>
          <p:cNvPicPr>
            <a:picLocks noChangeAspect="1"/>
          </p:cNvPicPr>
          <p:nvPr/>
        </p:nvPicPr>
        <p:blipFill>
          <a:blip r:embed="rId5">
            <a:extLst>
              <a:ext uri="{28A0092B-C50C-407E-A947-70E740481C1C}">
                <a14:useLocalDpi xmlns:a14="http://schemas.microsoft.com/office/drawing/2010/main"/>
              </a:ext>
            </a:extLst>
          </a:blip>
          <a:srcRect/>
          <a:stretch>
            <a:fillRect/>
          </a:stretch>
        </p:blipFill>
        <p:spPr>
          <a:xfrm>
            <a:off x="11329511" y="-783454"/>
            <a:ext cx="556100" cy="247857"/>
          </a:xfrm>
          <a:prstGeom prst="rect">
            <a:avLst/>
          </a:prstGeom>
          <a:ln w="12700">
            <a:miter lim="400000"/>
          </a:ln>
        </p:spPr>
      </p:pic>
      <p:sp>
        <p:nvSpPr>
          <p:cNvPr id="306" name="Straight Connector 55"/>
          <p:cNvSpPr/>
          <p:nvPr/>
        </p:nvSpPr>
        <p:spPr>
          <a:xfrm flipH="1">
            <a:off x="8118222" y="2237647"/>
            <a:ext cx="1" cy="4839394"/>
          </a:xfrm>
          <a:prstGeom prst="line">
            <a:avLst/>
          </a:prstGeom>
          <a:ln>
            <a:solidFill>
              <a:schemeClr val="accent3"/>
            </a:solidFill>
            <a:prstDash val="dash"/>
            <a:miter/>
          </a:ln>
        </p:spPr>
        <p:txBody>
          <a:bodyPr lIns="45719" rIns="45719"/>
          <a:lstStyle/>
          <a:p>
            <a:endParaRPr/>
          </a:p>
        </p:txBody>
      </p:sp>
      <p:sp>
        <p:nvSpPr>
          <p:cNvPr id="307" name="Straight Connector 55"/>
          <p:cNvSpPr/>
          <p:nvPr/>
        </p:nvSpPr>
        <p:spPr>
          <a:xfrm flipH="1">
            <a:off x="4235590" y="2237648"/>
            <a:ext cx="1" cy="4839394"/>
          </a:xfrm>
          <a:prstGeom prst="line">
            <a:avLst/>
          </a:prstGeom>
          <a:ln>
            <a:solidFill>
              <a:schemeClr val="accent3"/>
            </a:solidFill>
            <a:prstDash val="dash"/>
            <a:miter/>
          </a:ln>
        </p:spPr>
        <p:txBody>
          <a:bodyPr lIns="45719" rIns="45719"/>
          <a:lstStyle/>
          <a:p>
            <a:endParaRPr/>
          </a:p>
        </p:txBody>
      </p:sp>
      <p:pic>
        <p:nvPicPr>
          <p:cNvPr id="28" name="pasted-image.pdf" descr="pasted-image.pdf"/>
          <p:cNvPicPr>
            <a:picLocks noChangeAspect="1"/>
          </p:cNvPicPr>
          <p:nvPr/>
        </p:nvPicPr>
        <p:blipFill>
          <a:blip r:embed="rId6">
            <a:extLst/>
          </a:blip>
          <a:stretch>
            <a:fillRect/>
          </a:stretch>
        </p:blipFill>
        <p:spPr>
          <a:xfrm>
            <a:off x="473263" y="605567"/>
            <a:ext cx="170352" cy="170352"/>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 name="VT-grid-02.png" descr="VT-grid-02.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750490" y="6346269"/>
            <a:ext cx="10600807" cy="6858001"/>
          </a:xfrm>
          <a:prstGeom prst="rect">
            <a:avLst/>
          </a:prstGeom>
          <a:ln w="12700">
            <a:miter lim="400000"/>
          </a:ln>
        </p:spPr>
      </p:pic>
      <p:sp>
        <p:nvSpPr>
          <p:cNvPr id="387" name="Title 1"/>
          <p:cNvSpPr>
            <a:spLocks noGrp="1"/>
          </p:cNvSpPr>
          <p:nvPr>
            <p:ph type="title" idx="4294967295"/>
          </p:nvPr>
        </p:nvSpPr>
        <p:spPr>
          <a:xfrm>
            <a:off x="0" y="6197600"/>
            <a:ext cx="9144000" cy="492125"/>
          </a:xfrm>
          <a:prstGeom prst="rect">
            <a:avLst/>
          </a:prstGeom>
        </p:spPr>
        <p:txBody>
          <a:bodyPr/>
          <a:lstStyle/>
          <a:p>
            <a:pPr algn="l" defTabSz="886968">
              <a:defRPr sz="2328" spc="194">
                <a:solidFill>
                  <a:schemeClr val="accent2"/>
                </a:solidFill>
              </a:defRPr>
            </a:pPr>
            <a:r>
              <a:rPr>
                <a:solidFill>
                  <a:schemeClr val="accent5">
                    <a:hueOff val="-15428571"/>
                    <a:satOff val="-30434"/>
                    <a:lumOff val="9019"/>
                  </a:schemeClr>
                </a:solidFill>
                <a:latin typeface="Gineso Cond Thin"/>
                <a:ea typeface="Gineso Cond Thin"/>
                <a:cs typeface="Gineso Cond Thin"/>
                <a:sym typeface="Gineso Cond Thin"/>
              </a:rPr>
              <a:t>02  | </a:t>
            </a:r>
            <a:r>
              <a:rPr>
                <a:latin typeface="Gineso Cond Thin"/>
                <a:ea typeface="Gineso Cond Thin"/>
                <a:cs typeface="Gineso Cond Thin"/>
                <a:sym typeface="Gineso Cond Thin"/>
              </a:rPr>
              <a:t> </a:t>
            </a:r>
            <a:r>
              <a:rPr>
                <a:solidFill>
                  <a:schemeClr val="accent1"/>
                </a:solidFill>
              </a:rPr>
              <a:t>SECTION TITLE</a:t>
            </a:r>
          </a:p>
        </p:txBody>
      </p:sp>
      <p:sp>
        <p:nvSpPr>
          <p:cNvPr id="388" name="TextBox 5"/>
          <p:cNvSpPr/>
          <p:nvPr/>
        </p:nvSpPr>
        <p:spPr>
          <a:xfrm>
            <a:off x="7846662" y="1764159"/>
            <a:ext cx="3914275" cy="63094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400" spc="200">
                <a:latin typeface="Acherus Grotesque"/>
                <a:ea typeface="Acherus Grotesque"/>
                <a:cs typeface="Acherus Grotesque"/>
                <a:sym typeface="Acherus Grotesque"/>
              </a:defRPr>
            </a:lvl1pPr>
          </a:lstStyle>
          <a:p>
            <a:pPr>
              <a:lnSpc>
                <a:spcPts val="2100"/>
              </a:lnSpc>
            </a:pPr>
            <a:r>
              <a:rPr dirty="0"/>
              <a:t>PLACE A SHORT HEADER SENTENCE HERE.</a:t>
            </a:r>
          </a:p>
        </p:txBody>
      </p:sp>
      <p:sp>
        <p:nvSpPr>
          <p:cNvPr id="389" name="TextBox 20"/>
          <p:cNvSpPr/>
          <p:nvPr/>
        </p:nvSpPr>
        <p:spPr>
          <a:xfrm>
            <a:off x="7846662" y="2400738"/>
            <a:ext cx="2946346" cy="332398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200">
                <a:solidFill>
                  <a:srgbClr val="585C5E"/>
                </a:solidFill>
                <a:latin typeface="Crimson Text Roman"/>
                <a:ea typeface="Crimson Text Roman"/>
                <a:cs typeface="Crimson Text Roman"/>
                <a:sym typeface="Crimson Text Roman"/>
              </a:defRPr>
            </a:lvl1pPr>
          </a:lstStyle>
          <a:p>
            <a:pPr>
              <a:lnSpc>
                <a:spcPts val="1800"/>
              </a:lnSpc>
            </a:pPr>
            <a:r>
              <a:rPr kern="1200" dirty="0"/>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 qui blandit praesent luptatum zzril delenit augue duis.</a:t>
            </a:r>
          </a:p>
        </p:txBody>
      </p:sp>
      <p:pic>
        <p:nvPicPr>
          <p:cNvPr id="390" name="pasted-image.pdf" descr="pasted-image.pdf"/>
          <p:cNvPicPr>
            <a:picLocks noChangeAspect="1"/>
          </p:cNvPicPr>
          <p:nvPr/>
        </p:nvPicPr>
        <p:blipFill>
          <a:blip r:embed="rId3">
            <a:extLst/>
          </a:blip>
          <a:stretch>
            <a:fillRect/>
          </a:stretch>
        </p:blipFill>
        <p:spPr>
          <a:xfrm>
            <a:off x="703580" y="1125219"/>
            <a:ext cx="248047" cy="248048"/>
          </a:xfrm>
          <a:prstGeom prst="rect">
            <a:avLst/>
          </a:prstGeom>
          <a:ln w="12700">
            <a:miter lim="400000"/>
          </a:ln>
        </p:spPr>
      </p:pic>
      <p:pic>
        <p:nvPicPr>
          <p:cNvPr id="391" name="pasted-image.pdf" descr="pasted-image.pdf"/>
          <p:cNvPicPr>
            <a:picLocks noChangeAspect="1"/>
          </p:cNvPicPr>
          <p:nvPr/>
        </p:nvPicPr>
        <p:blipFill>
          <a:blip r:embed="rId3">
            <a:extLst/>
          </a:blip>
          <a:stretch>
            <a:fillRect/>
          </a:stretch>
        </p:blipFill>
        <p:spPr>
          <a:xfrm rot="10800000">
            <a:off x="5542280" y="5544820"/>
            <a:ext cx="248048" cy="248047"/>
          </a:xfrm>
          <a:prstGeom prst="rect">
            <a:avLst/>
          </a:prstGeom>
          <a:ln w="12700">
            <a:miter lim="400000"/>
          </a:ln>
        </p:spPr>
      </p:pic>
      <p:sp>
        <p:nvSpPr>
          <p:cNvPr id="392" name="Rectangle"/>
          <p:cNvSpPr/>
          <p:nvPr/>
        </p:nvSpPr>
        <p:spPr>
          <a:xfrm>
            <a:off x="-1" y="-10577"/>
            <a:ext cx="7108429" cy="6879154"/>
          </a:xfrm>
          <a:prstGeom prst="rect">
            <a:avLst/>
          </a:prstGeom>
          <a:solidFill>
            <a:schemeClr val="accent1"/>
          </a:solidFill>
          <a:ln w="12700">
            <a:miter lim="400000"/>
          </a:ln>
        </p:spPr>
        <p:txBody>
          <a:bodyPr lIns="45719" rIns="45719" anchor="ctr"/>
          <a:lstStyle/>
          <a:p>
            <a:pPr>
              <a:defRPr>
                <a:solidFill>
                  <a:schemeClr val="accent2"/>
                </a:solidFill>
              </a:defRPr>
            </a:pPr>
            <a:endParaRPr/>
          </a:p>
        </p:txBody>
      </p:sp>
      <p:graphicFrame>
        <p:nvGraphicFramePr>
          <p:cNvPr id="393" name="THIS IS THE TITLE SPACE"/>
          <p:cNvGraphicFramePr/>
          <p:nvPr>
            <p:extLst>
              <p:ext uri="{D42A27DB-BD31-4B8C-83A1-F6EECF244321}">
                <p14:modId xmlns:p14="http://schemas.microsoft.com/office/powerpoint/2010/main" val="1947054840"/>
              </p:ext>
            </p:extLst>
          </p:nvPr>
        </p:nvGraphicFramePr>
        <p:xfrm>
          <a:off x="942581" y="276858"/>
          <a:ext cx="4763982" cy="6304284"/>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393"/>
                                        </p:tgtEl>
                                        <p:attrNameLst>
                                          <p:attrName>style.visibility</p:attrName>
                                        </p:attrNameLst>
                                      </p:cBhvr>
                                      <p:to>
                                        <p:strVal val="visible"/>
                                      </p:to>
                                    </p:set>
                                    <p:animEffect transition="in" filter="dissolve">
                                      <p:cBhvr>
                                        <p:cTn id="7" dur="500"/>
                                        <p:tgtEl>
                                          <p:spTgt spid="3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 grpId="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 name="VT-grid-02.png" descr="VT-grid-02.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750490" y="6346269"/>
            <a:ext cx="10600807" cy="6858001"/>
          </a:xfrm>
          <a:prstGeom prst="rect">
            <a:avLst/>
          </a:prstGeom>
          <a:ln w="12700">
            <a:miter lim="400000"/>
          </a:ln>
        </p:spPr>
      </p:pic>
      <p:sp>
        <p:nvSpPr>
          <p:cNvPr id="396" name="Title 1"/>
          <p:cNvSpPr>
            <a:spLocks noGrp="1"/>
          </p:cNvSpPr>
          <p:nvPr>
            <p:ph type="title" idx="4294967295"/>
          </p:nvPr>
        </p:nvSpPr>
        <p:spPr>
          <a:xfrm>
            <a:off x="0" y="6197600"/>
            <a:ext cx="9144000" cy="492125"/>
          </a:xfrm>
          <a:prstGeom prst="rect">
            <a:avLst/>
          </a:prstGeom>
        </p:spPr>
        <p:txBody>
          <a:bodyPr/>
          <a:lstStyle/>
          <a:p>
            <a:pPr algn="l" defTabSz="886968">
              <a:defRPr sz="2328" spc="194">
                <a:solidFill>
                  <a:schemeClr val="accent2"/>
                </a:solidFill>
              </a:defRPr>
            </a:pPr>
            <a:r>
              <a:rPr>
                <a:solidFill>
                  <a:schemeClr val="accent5">
                    <a:hueOff val="-15428571"/>
                    <a:satOff val="-30434"/>
                    <a:lumOff val="9019"/>
                  </a:schemeClr>
                </a:solidFill>
                <a:latin typeface="Gineso Cond Thin"/>
                <a:ea typeface="Gineso Cond Thin"/>
                <a:cs typeface="Gineso Cond Thin"/>
                <a:sym typeface="Gineso Cond Thin"/>
              </a:rPr>
              <a:t>02  | </a:t>
            </a:r>
            <a:r>
              <a:rPr>
                <a:latin typeface="Gineso Cond Thin"/>
                <a:ea typeface="Gineso Cond Thin"/>
                <a:cs typeface="Gineso Cond Thin"/>
                <a:sym typeface="Gineso Cond Thin"/>
              </a:rPr>
              <a:t> </a:t>
            </a:r>
            <a:r>
              <a:rPr>
                <a:solidFill>
                  <a:schemeClr val="accent1"/>
                </a:solidFill>
              </a:rPr>
              <a:t>SECTION TITLE</a:t>
            </a:r>
          </a:p>
        </p:txBody>
      </p:sp>
      <p:sp>
        <p:nvSpPr>
          <p:cNvPr id="397" name="TextBox 5"/>
          <p:cNvSpPr/>
          <p:nvPr/>
        </p:nvSpPr>
        <p:spPr>
          <a:xfrm>
            <a:off x="7846662" y="1764159"/>
            <a:ext cx="3914275" cy="63094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400" spc="200">
                <a:latin typeface="Acherus Grotesque"/>
                <a:ea typeface="Acherus Grotesque"/>
                <a:cs typeface="Acherus Grotesque"/>
                <a:sym typeface="Acherus Grotesque"/>
              </a:defRPr>
            </a:lvl1pPr>
          </a:lstStyle>
          <a:p>
            <a:pPr>
              <a:lnSpc>
                <a:spcPts val="2100"/>
              </a:lnSpc>
            </a:pPr>
            <a:r>
              <a:rPr dirty="0"/>
              <a:t>PLACE A SHORT HEADER SENTENCE HERE.</a:t>
            </a:r>
          </a:p>
        </p:txBody>
      </p:sp>
      <p:sp>
        <p:nvSpPr>
          <p:cNvPr id="398" name="TextBox 20"/>
          <p:cNvSpPr/>
          <p:nvPr/>
        </p:nvSpPr>
        <p:spPr>
          <a:xfrm>
            <a:off x="7846662" y="2400738"/>
            <a:ext cx="2946346" cy="332398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200">
                <a:solidFill>
                  <a:srgbClr val="585C5E"/>
                </a:solidFill>
                <a:latin typeface="Crimson Text Roman"/>
                <a:ea typeface="Crimson Text Roman"/>
                <a:cs typeface="Crimson Text Roman"/>
                <a:sym typeface="Crimson Text Roman"/>
              </a:defRPr>
            </a:lvl1pPr>
          </a:lstStyle>
          <a:p>
            <a:pPr>
              <a:lnSpc>
                <a:spcPts val="1800"/>
              </a:lnSpc>
            </a:pPr>
            <a:r>
              <a:rPr dirty="0"/>
              <a:t>Lorem ipsum dolor sit amet, consectetuer adipiscing elit, sed diam nonummy nibh euismod tincidunt ut laoreet dolore magna aliquam erat </a:t>
            </a:r>
            <a:r>
              <a:rPr kern="1200" dirty="0"/>
              <a:t>volutpat</a:t>
            </a:r>
            <a:r>
              <a:rPr dirty="0"/>
              <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 qui blandit praesent luptatum zzril delenit augue duis.</a:t>
            </a:r>
          </a:p>
        </p:txBody>
      </p:sp>
      <p:pic>
        <p:nvPicPr>
          <p:cNvPr id="399" name="pasted-image.pdf" descr="pasted-image.pdf"/>
          <p:cNvPicPr>
            <a:picLocks noChangeAspect="1"/>
          </p:cNvPicPr>
          <p:nvPr/>
        </p:nvPicPr>
        <p:blipFill>
          <a:blip r:embed="rId3">
            <a:extLst/>
          </a:blip>
          <a:stretch>
            <a:fillRect/>
          </a:stretch>
        </p:blipFill>
        <p:spPr>
          <a:xfrm>
            <a:off x="703580" y="1125219"/>
            <a:ext cx="248047" cy="248048"/>
          </a:xfrm>
          <a:prstGeom prst="rect">
            <a:avLst/>
          </a:prstGeom>
          <a:ln w="12700">
            <a:miter lim="400000"/>
          </a:ln>
        </p:spPr>
      </p:pic>
      <p:pic>
        <p:nvPicPr>
          <p:cNvPr id="400" name="pasted-image.pdf" descr="pasted-image.pdf"/>
          <p:cNvPicPr>
            <a:picLocks noChangeAspect="1"/>
          </p:cNvPicPr>
          <p:nvPr/>
        </p:nvPicPr>
        <p:blipFill>
          <a:blip r:embed="rId3">
            <a:extLst/>
          </a:blip>
          <a:stretch>
            <a:fillRect/>
          </a:stretch>
        </p:blipFill>
        <p:spPr>
          <a:xfrm rot="10800000">
            <a:off x="5542280" y="5544820"/>
            <a:ext cx="248048" cy="248047"/>
          </a:xfrm>
          <a:prstGeom prst="rect">
            <a:avLst/>
          </a:prstGeom>
          <a:ln w="12700">
            <a:miter lim="400000"/>
          </a:ln>
        </p:spPr>
      </p:pic>
      <p:sp>
        <p:nvSpPr>
          <p:cNvPr id="401" name="Rectangle"/>
          <p:cNvSpPr/>
          <p:nvPr/>
        </p:nvSpPr>
        <p:spPr>
          <a:xfrm>
            <a:off x="0" y="0"/>
            <a:ext cx="7108429" cy="6879154"/>
          </a:xfrm>
          <a:prstGeom prst="rect">
            <a:avLst/>
          </a:prstGeom>
          <a:solidFill>
            <a:srgbClr val="003C71"/>
          </a:solidFill>
          <a:ln w="12700">
            <a:miter lim="400000"/>
          </a:ln>
        </p:spPr>
        <p:txBody>
          <a:bodyPr lIns="45719" rIns="45719" anchor="ctr"/>
          <a:lstStyle/>
          <a:p>
            <a:pPr>
              <a:defRPr>
                <a:solidFill>
                  <a:schemeClr val="accent2"/>
                </a:solidFill>
              </a:defRPr>
            </a:pPr>
            <a:endParaRPr/>
          </a:p>
        </p:txBody>
      </p:sp>
      <p:graphicFrame>
        <p:nvGraphicFramePr>
          <p:cNvPr id="402" name="THIS IS THE TITLE SPACE"/>
          <p:cNvGraphicFramePr/>
          <p:nvPr>
            <p:extLst>
              <p:ext uri="{D42A27DB-BD31-4B8C-83A1-F6EECF244321}">
                <p14:modId xmlns:p14="http://schemas.microsoft.com/office/powerpoint/2010/main" val="721253771"/>
              </p:ext>
            </p:extLst>
          </p:nvPr>
        </p:nvGraphicFramePr>
        <p:xfrm>
          <a:off x="729044" y="681581"/>
          <a:ext cx="4992159" cy="5494837"/>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402"/>
                                        </p:tgtEl>
                                        <p:attrNameLst>
                                          <p:attrName>style.visibility</p:attrName>
                                        </p:attrNameLst>
                                      </p:cBhvr>
                                      <p:to>
                                        <p:strVal val="visible"/>
                                      </p:to>
                                    </p:set>
                                    <p:animEffect transition="in" filter="dissolve">
                                      <p:cBhvr>
                                        <p:cTn id="7" dur="500"/>
                                        <p:tgtEl>
                                          <p:spTgt spid="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 grpId="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 name="VT-grid-02.png" descr="VT-grid-02.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750490" y="6346269"/>
            <a:ext cx="10600807" cy="6858001"/>
          </a:xfrm>
          <a:prstGeom prst="rect">
            <a:avLst/>
          </a:prstGeom>
          <a:ln w="12700">
            <a:miter lim="400000"/>
          </a:ln>
        </p:spPr>
      </p:pic>
      <p:sp>
        <p:nvSpPr>
          <p:cNvPr id="405" name="Title 1"/>
          <p:cNvSpPr>
            <a:spLocks noGrp="1"/>
          </p:cNvSpPr>
          <p:nvPr>
            <p:ph type="title" idx="4294967295"/>
          </p:nvPr>
        </p:nvSpPr>
        <p:spPr>
          <a:xfrm>
            <a:off x="0" y="6197600"/>
            <a:ext cx="9144000" cy="492125"/>
          </a:xfrm>
          <a:prstGeom prst="rect">
            <a:avLst/>
          </a:prstGeom>
        </p:spPr>
        <p:txBody>
          <a:bodyPr/>
          <a:lstStyle/>
          <a:p>
            <a:pPr algn="l" defTabSz="886968">
              <a:defRPr sz="2328" spc="194">
                <a:solidFill>
                  <a:schemeClr val="accent2"/>
                </a:solidFill>
              </a:defRPr>
            </a:pPr>
            <a:r>
              <a:rPr>
                <a:solidFill>
                  <a:schemeClr val="accent5">
                    <a:hueOff val="-15428571"/>
                    <a:satOff val="-30434"/>
                    <a:lumOff val="9019"/>
                  </a:schemeClr>
                </a:solidFill>
                <a:latin typeface="Gineso Cond Thin"/>
                <a:ea typeface="Gineso Cond Thin"/>
                <a:cs typeface="Gineso Cond Thin"/>
                <a:sym typeface="Gineso Cond Thin"/>
              </a:rPr>
              <a:t>02  | </a:t>
            </a:r>
            <a:r>
              <a:rPr>
                <a:latin typeface="Gineso Cond Thin"/>
                <a:ea typeface="Gineso Cond Thin"/>
                <a:cs typeface="Gineso Cond Thin"/>
                <a:sym typeface="Gineso Cond Thin"/>
              </a:rPr>
              <a:t> </a:t>
            </a:r>
            <a:r>
              <a:rPr>
                <a:solidFill>
                  <a:schemeClr val="accent1"/>
                </a:solidFill>
              </a:rPr>
              <a:t>SECTION TITLE</a:t>
            </a:r>
          </a:p>
        </p:txBody>
      </p:sp>
      <p:sp>
        <p:nvSpPr>
          <p:cNvPr id="406" name="Rectangle"/>
          <p:cNvSpPr/>
          <p:nvPr/>
        </p:nvSpPr>
        <p:spPr>
          <a:xfrm>
            <a:off x="1" y="-10577"/>
            <a:ext cx="7108428" cy="6879154"/>
          </a:xfrm>
          <a:prstGeom prst="rect">
            <a:avLst/>
          </a:prstGeom>
          <a:solidFill>
            <a:schemeClr val="accent3">
              <a:lumMod val="20000"/>
              <a:lumOff val="80000"/>
            </a:schemeClr>
          </a:solidFill>
          <a:ln w="12700">
            <a:miter lim="400000"/>
          </a:ln>
        </p:spPr>
        <p:txBody>
          <a:bodyPr lIns="45719" rIns="45719" anchor="ctr"/>
          <a:lstStyle/>
          <a:p>
            <a:pPr>
              <a:defRPr>
                <a:solidFill>
                  <a:schemeClr val="accent2"/>
                </a:solidFill>
              </a:defRPr>
            </a:pPr>
            <a:endParaRPr/>
          </a:p>
        </p:txBody>
      </p:sp>
      <p:sp>
        <p:nvSpPr>
          <p:cNvPr id="407" name="TextBox 5"/>
          <p:cNvSpPr/>
          <p:nvPr/>
        </p:nvSpPr>
        <p:spPr>
          <a:xfrm>
            <a:off x="7846662" y="1450647"/>
            <a:ext cx="3914275" cy="63094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400" spc="200">
                <a:latin typeface="Acherus Grotesque"/>
                <a:ea typeface="Acherus Grotesque"/>
                <a:cs typeface="Acherus Grotesque"/>
                <a:sym typeface="Acherus Grotesque"/>
              </a:defRPr>
            </a:lvl1pPr>
          </a:lstStyle>
          <a:p>
            <a:pPr>
              <a:lnSpc>
                <a:spcPts val="2100"/>
              </a:lnSpc>
            </a:pPr>
            <a:r>
              <a:rPr dirty="0"/>
              <a:t>PLACE A SHORT HEADER SENTENCE HERE.</a:t>
            </a:r>
          </a:p>
        </p:txBody>
      </p:sp>
      <p:sp>
        <p:nvSpPr>
          <p:cNvPr id="408" name="TextBox 20"/>
          <p:cNvSpPr/>
          <p:nvPr/>
        </p:nvSpPr>
        <p:spPr>
          <a:xfrm>
            <a:off x="7846662" y="2087226"/>
            <a:ext cx="2946346" cy="332398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200">
                <a:solidFill>
                  <a:srgbClr val="585C5E"/>
                </a:solidFill>
                <a:latin typeface="Crimson Text Roman"/>
                <a:ea typeface="Crimson Text Roman"/>
                <a:cs typeface="Crimson Text Roman"/>
                <a:sym typeface="Crimson Text Roman"/>
              </a:defRPr>
            </a:lvl1pPr>
          </a:lstStyle>
          <a:p>
            <a:pPr>
              <a:lnSpc>
                <a:spcPts val="1800"/>
              </a:lnSpc>
            </a:pPr>
            <a:r>
              <a:rPr dirty="0"/>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 qui blandit praesent luptatum zzril delenit augue duis.</a:t>
            </a:r>
          </a:p>
        </p:txBody>
      </p:sp>
      <p:graphicFrame>
        <p:nvGraphicFramePr>
          <p:cNvPr id="9" name="THIS IS THE TITLE SPACE"/>
          <p:cNvGraphicFramePr/>
          <p:nvPr>
            <p:extLst>
              <p:ext uri="{D42A27DB-BD31-4B8C-83A1-F6EECF244321}">
                <p14:modId xmlns:p14="http://schemas.microsoft.com/office/powerpoint/2010/main" val="3955922409"/>
              </p:ext>
            </p:extLst>
          </p:nvPr>
        </p:nvGraphicFramePr>
        <p:xfrm>
          <a:off x="599744" y="999588"/>
          <a:ext cx="5468670" cy="5318447"/>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Title 1"/>
          <p:cNvSpPr>
            <a:spLocks noGrp="1"/>
          </p:cNvSpPr>
          <p:nvPr>
            <p:ph type="title" idx="4294967295"/>
          </p:nvPr>
        </p:nvSpPr>
        <p:spPr>
          <a:xfrm>
            <a:off x="0" y="6197600"/>
            <a:ext cx="9144000" cy="492125"/>
          </a:xfrm>
          <a:prstGeom prst="rect">
            <a:avLst/>
          </a:prstGeom>
        </p:spPr>
        <p:txBody>
          <a:bodyPr/>
          <a:lstStyle/>
          <a:p>
            <a:pPr algn="l" defTabSz="886968">
              <a:defRPr sz="2328" spc="194">
                <a:solidFill>
                  <a:schemeClr val="accent2"/>
                </a:solidFill>
              </a:defRPr>
            </a:pPr>
            <a:r>
              <a:rPr>
                <a:solidFill>
                  <a:schemeClr val="accent5">
                    <a:hueOff val="-15428571"/>
                    <a:satOff val="-30434"/>
                    <a:lumOff val="9019"/>
                  </a:schemeClr>
                </a:solidFill>
                <a:latin typeface="Gineso Cond Thin"/>
                <a:ea typeface="Gineso Cond Thin"/>
                <a:cs typeface="Gineso Cond Thin"/>
                <a:sym typeface="Gineso Cond Thin"/>
              </a:rPr>
              <a:t>02  |  </a:t>
            </a:r>
            <a:r>
              <a:rPr>
                <a:solidFill>
                  <a:schemeClr val="accent5">
                    <a:hueOff val="-15428571"/>
                    <a:satOff val="-30434"/>
                    <a:lumOff val="9019"/>
                  </a:schemeClr>
                </a:solidFill>
              </a:rPr>
              <a:t>SECTION TITLE</a:t>
            </a:r>
          </a:p>
        </p:txBody>
      </p:sp>
      <p:sp>
        <p:nvSpPr>
          <p:cNvPr id="3" name="Slide Number Placeholder 2"/>
          <p:cNvSpPr>
            <a:spLocks noGrp="1"/>
          </p:cNvSpPr>
          <p:nvPr>
            <p:ph type="sldNum" sz="quarter" idx="4294967295"/>
          </p:nvPr>
        </p:nvSpPr>
        <p:spPr>
          <a:xfrm>
            <a:off x="9715500" y="6356350"/>
            <a:ext cx="2476500" cy="358775"/>
          </a:xfrm>
          <a:prstGeom prst="rect">
            <a:avLst/>
          </a:prstGeom>
        </p:spPr>
        <p:txBody>
          <a:bodyPr/>
          <a:lstStyle/>
          <a:p>
            <a:fld id="{86CB4B4D-7CA3-9044-876B-883B54F8677D}" type="slidenum">
              <a:rPr lang="en-US" smtClean="0"/>
              <a:t>35</a:t>
            </a:fld>
            <a:endParaRPr lang="en-US"/>
          </a:p>
        </p:txBody>
      </p:sp>
      <p:sp>
        <p:nvSpPr>
          <p:cNvPr id="8" name="TextBox 5"/>
          <p:cNvSpPr/>
          <p:nvPr/>
        </p:nvSpPr>
        <p:spPr>
          <a:xfrm>
            <a:off x="721404" y="1169171"/>
            <a:ext cx="1841227" cy="33855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400" spc="200">
                <a:latin typeface="Acherus Grotesque"/>
                <a:ea typeface="Acherus Grotesque"/>
                <a:cs typeface="Acherus Grotesque"/>
                <a:sym typeface="Acherus Grotesque"/>
              </a:defRPr>
            </a:lvl1pPr>
          </a:lstStyle>
          <a:p>
            <a:r>
              <a:rPr lang="en-US" sz="1600" dirty="0"/>
              <a:t>CHART TITLE</a:t>
            </a:r>
            <a:endParaRPr sz="1600" dirty="0"/>
          </a:p>
        </p:txBody>
      </p:sp>
      <p:sp>
        <p:nvSpPr>
          <p:cNvPr id="9" name="TextBox 20"/>
          <p:cNvSpPr/>
          <p:nvPr/>
        </p:nvSpPr>
        <p:spPr>
          <a:xfrm>
            <a:off x="697504" y="1507723"/>
            <a:ext cx="3605795" cy="78482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200">
                <a:solidFill>
                  <a:srgbClr val="585C5E"/>
                </a:solidFill>
                <a:latin typeface="Crimson Text Roman"/>
                <a:ea typeface="Crimson Text Roman"/>
                <a:cs typeface="Crimson Text Roman"/>
                <a:sym typeface="Crimson Text Roman"/>
              </a:defRPr>
            </a:lvl1pPr>
          </a:lstStyle>
          <a:p>
            <a:pPr>
              <a:lnSpc>
                <a:spcPts val="1800"/>
              </a:lnSpc>
            </a:pPr>
            <a:r>
              <a:rPr lang="en-US" dirty="0"/>
              <a:t>Place a short description about this chart step in this space. It does not need to be long, but it allows you space to describe your data. </a:t>
            </a:r>
          </a:p>
        </p:txBody>
      </p:sp>
      <p:graphicFrame>
        <p:nvGraphicFramePr>
          <p:cNvPr id="10" name="THIS IS THE TITLE SPACE"/>
          <p:cNvGraphicFramePr/>
          <p:nvPr>
            <p:extLst>
              <p:ext uri="{D42A27DB-BD31-4B8C-83A1-F6EECF244321}">
                <p14:modId xmlns:p14="http://schemas.microsoft.com/office/powerpoint/2010/main" val="2215036226"/>
              </p:ext>
            </p:extLst>
          </p:nvPr>
        </p:nvGraphicFramePr>
        <p:xfrm>
          <a:off x="-67235" y="1900137"/>
          <a:ext cx="4782745" cy="4651364"/>
        </p:xfrm>
        <a:graphic>
          <a:graphicData uri="http://schemas.openxmlformats.org/drawingml/2006/chart">
            <c:chart xmlns:c="http://schemas.openxmlformats.org/drawingml/2006/chart" xmlns:r="http://schemas.openxmlformats.org/officeDocument/2006/relationships" r:id="rId2"/>
          </a:graphicData>
        </a:graphic>
      </p:graphicFrame>
      <p:pic>
        <p:nvPicPr>
          <p:cNvPr id="2" name="Picture 1"/>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480249" y="0"/>
            <a:ext cx="6711751" cy="68580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sp>
        <p:nvSpPr>
          <p:cNvPr id="3" name="TextBox 5"/>
          <p:cNvSpPr/>
          <p:nvPr/>
        </p:nvSpPr>
        <p:spPr>
          <a:xfrm>
            <a:off x="721404" y="1169171"/>
            <a:ext cx="1841227" cy="33855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400" spc="200">
                <a:latin typeface="Acherus Grotesque"/>
                <a:ea typeface="Acherus Grotesque"/>
                <a:cs typeface="Acherus Grotesque"/>
                <a:sym typeface="Acherus Grotesque"/>
              </a:defRPr>
            </a:lvl1pPr>
          </a:lstStyle>
          <a:p>
            <a:r>
              <a:rPr lang="en-US" sz="1600" dirty="0"/>
              <a:t>CHART TITLE</a:t>
            </a:r>
            <a:endParaRPr sz="1600" dirty="0"/>
          </a:p>
        </p:txBody>
      </p:sp>
      <p:sp>
        <p:nvSpPr>
          <p:cNvPr id="4" name="TextBox 20"/>
          <p:cNvSpPr/>
          <p:nvPr/>
        </p:nvSpPr>
        <p:spPr>
          <a:xfrm>
            <a:off x="697504" y="1507723"/>
            <a:ext cx="3605795" cy="78482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200">
                <a:solidFill>
                  <a:srgbClr val="585C5E"/>
                </a:solidFill>
                <a:latin typeface="Crimson Text Roman"/>
                <a:ea typeface="Crimson Text Roman"/>
                <a:cs typeface="Crimson Text Roman"/>
                <a:sym typeface="Crimson Text Roman"/>
              </a:defRPr>
            </a:lvl1pPr>
          </a:lstStyle>
          <a:p>
            <a:pPr>
              <a:lnSpc>
                <a:spcPts val="1800"/>
              </a:lnSpc>
            </a:pPr>
            <a:r>
              <a:rPr lang="en-US" dirty="0"/>
              <a:t>Place a short description about this chart step in this space. It does not need to be long, but it allows you space to describe your data. </a:t>
            </a:r>
          </a:p>
        </p:txBody>
      </p:sp>
      <p:graphicFrame>
        <p:nvGraphicFramePr>
          <p:cNvPr id="5" name="THIS IS THE TITLE SPACE"/>
          <p:cNvGraphicFramePr/>
          <p:nvPr>
            <p:extLst>
              <p:ext uri="{D42A27DB-BD31-4B8C-83A1-F6EECF244321}">
                <p14:modId xmlns:p14="http://schemas.microsoft.com/office/powerpoint/2010/main" val="2784614187"/>
              </p:ext>
            </p:extLst>
          </p:nvPr>
        </p:nvGraphicFramePr>
        <p:xfrm>
          <a:off x="-67235" y="1900137"/>
          <a:ext cx="4782745" cy="465136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2451437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 name="VT-grid-02.png" descr="VT-grid-02.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750490" y="6346269"/>
            <a:ext cx="10600807" cy="6858001"/>
          </a:xfrm>
          <a:prstGeom prst="rect">
            <a:avLst/>
          </a:prstGeom>
          <a:ln w="12700">
            <a:miter lim="400000"/>
          </a:ln>
        </p:spPr>
      </p:pic>
      <p:sp>
        <p:nvSpPr>
          <p:cNvPr id="412" name="Title 1"/>
          <p:cNvSpPr>
            <a:spLocks noGrp="1"/>
          </p:cNvSpPr>
          <p:nvPr>
            <p:ph type="title" idx="4294967295"/>
          </p:nvPr>
        </p:nvSpPr>
        <p:spPr>
          <a:xfrm>
            <a:off x="0" y="7099300"/>
            <a:ext cx="9144000" cy="492125"/>
          </a:xfrm>
          <a:prstGeom prst="rect">
            <a:avLst/>
          </a:prstGeom>
        </p:spPr>
        <p:txBody>
          <a:bodyPr/>
          <a:lstStyle/>
          <a:p>
            <a:pPr algn="l" defTabSz="886968">
              <a:defRPr sz="2328" spc="194">
                <a:solidFill>
                  <a:schemeClr val="accent2"/>
                </a:solidFill>
              </a:defRPr>
            </a:pPr>
            <a:r>
              <a:rPr dirty="0">
                <a:solidFill>
                  <a:srgbClr val="003C71"/>
                </a:solidFill>
                <a:latin typeface="Gineso Cond Thin"/>
                <a:ea typeface="Gineso Cond Thin"/>
                <a:cs typeface="Gineso Cond Thin"/>
                <a:sym typeface="Gineso Cond Thin"/>
              </a:rPr>
              <a:t>02</a:t>
            </a:r>
            <a:r>
              <a:rPr dirty="0">
                <a:solidFill>
                  <a:srgbClr val="F47E29"/>
                </a:solidFill>
                <a:latin typeface="Gineso Cond Thin"/>
                <a:ea typeface="Gineso Cond Thin"/>
                <a:cs typeface="Gineso Cond Thin"/>
                <a:sym typeface="Gineso Cond Thin"/>
              </a:rPr>
              <a:t>  |  </a:t>
            </a:r>
            <a:r>
              <a:rPr dirty="0">
                <a:solidFill>
                  <a:schemeClr val="accent1"/>
                </a:solidFill>
              </a:rPr>
              <a:t>SECTION TITLE</a:t>
            </a:r>
          </a:p>
        </p:txBody>
      </p:sp>
      <p:graphicFrame>
        <p:nvGraphicFramePr>
          <p:cNvPr id="8" name="THIS IS THE TITLE SPACE"/>
          <p:cNvGraphicFramePr/>
          <p:nvPr>
            <p:extLst>
              <p:ext uri="{D42A27DB-BD31-4B8C-83A1-F6EECF244321}">
                <p14:modId xmlns:p14="http://schemas.microsoft.com/office/powerpoint/2010/main" val="1927780892"/>
              </p:ext>
            </p:extLst>
          </p:nvPr>
        </p:nvGraphicFramePr>
        <p:xfrm>
          <a:off x="402888" y="695416"/>
          <a:ext cx="5468670" cy="5318447"/>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5"/>
          <p:cNvSpPr/>
          <p:nvPr/>
        </p:nvSpPr>
        <p:spPr>
          <a:xfrm>
            <a:off x="7858854" y="1764159"/>
            <a:ext cx="3914275" cy="63094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400" spc="200">
                <a:latin typeface="Acherus Grotesque"/>
                <a:ea typeface="Acherus Grotesque"/>
                <a:cs typeface="Acherus Grotesque"/>
                <a:sym typeface="Acherus Grotesque"/>
              </a:defRPr>
            </a:lvl1pPr>
          </a:lstStyle>
          <a:p>
            <a:pPr>
              <a:lnSpc>
                <a:spcPts val="2100"/>
              </a:lnSpc>
            </a:pPr>
            <a:r>
              <a:rPr dirty="0"/>
              <a:t>PLACE A SHORT HEADER SENTENCE HERE.</a:t>
            </a:r>
          </a:p>
        </p:txBody>
      </p:sp>
      <p:sp>
        <p:nvSpPr>
          <p:cNvPr id="10" name="TextBox 20"/>
          <p:cNvSpPr/>
          <p:nvPr/>
        </p:nvSpPr>
        <p:spPr>
          <a:xfrm>
            <a:off x="7858854" y="2400738"/>
            <a:ext cx="2946346" cy="332398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200">
                <a:solidFill>
                  <a:srgbClr val="585C5E"/>
                </a:solidFill>
                <a:latin typeface="Crimson Text Roman"/>
                <a:ea typeface="Crimson Text Roman"/>
                <a:cs typeface="Crimson Text Roman"/>
                <a:sym typeface="Crimson Text Roman"/>
              </a:defRPr>
            </a:lvl1pPr>
          </a:lstStyle>
          <a:p>
            <a:pPr>
              <a:lnSpc>
                <a:spcPts val="1800"/>
              </a:lnSpc>
            </a:pPr>
            <a:r>
              <a:rPr dirty="0"/>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 qui blandit praesent luptatum zzril delenit augue duis.</a:t>
            </a:r>
          </a:p>
        </p:txBody>
      </p:sp>
      <p:grpSp>
        <p:nvGrpSpPr>
          <p:cNvPr id="7" name="Group 6"/>
          <p:cNvGrpSpPr/>
          <p:nvPr/>
        </p:nvGrpSpPr>
        <p:grpSpPr>
          <a:xfrm>
            <a:off x="-3646057" y="6249925"/>
            <a:ext cx="8556869" cy="418685"/>
            <a:chOff x="-3646057" y="6249925"/>
            <a:chExt cx="8556869" cy="418685"/>
          </a:xfrm>
        </p:grpSpPr>
        <p:sp>
          <p:nvSpPr>
            <p:cNvPr id="11" name="Title 1"/>
            <p:cNvSpPr/>
            <p:nvPr/>
          </p:nvSpPr>
          <p:spPr>
            <a:xfrm>
              <a:off x="1089635" y="6249925"/>
              <a:ext cx="3821177"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nSpc>
                  <a:spcPct val="90000"/>
                </a:lnSpc>
                <a:defRPr sz="1400" spc="200">
                  <a:solidFill>
                    <a:schemeClr val="accent3"/>
                  </a:solidFill>
                  <a:latin typeface="Acherus Grotesque"/>
                  <a:ea typeface="Acherus Grotesque"/>
                  <a:cs typeface="Acherus Grotesque"/>
                  <a:sym typeface="Acherus Grotesque"/>
                </a:defRPr>
              </a:pPr>
              <a:r>
                <a:rPr lang="en-US" sz="2000" dirty="0">
                  <a:solidFill>
                    <a:schemeClr val="accent1"/>
                  </a:solidFill>
                </a:rPr>
                <a:t>SECTION TITLE</a:t>
              </a:r>
              <a:endParaRPr sz="2000" dirty="0">
                <a:solidFill>
                  <a:schemeClr val="accent1"/>
                </a:solidFill>
              </a:endParaRPr>
            </a:p>
          </p:txBody>
        </p:sp>
        <p:sp>
          <p:nvSpPr>
            <p:cNvPr id="12" name="Title 1"/>
            <p:cNvSpPr/>
            <p:nvPr/>
          </p:nvSpPr>
          <p:spPr>
            <a:xfrm>
              <a:off x="-3646057" y="6249926"/>
              <a:ext cx="4349637"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gn="r">
                <a:lnSpc>
                  <a:spcPct val="90000"/>
                </a:lnSpc>
                <a:defRPr sz="1400" spc="200">
                  <a:solidFill>
                    <a:schemeClr val="accent3"/>
                  </a:solidFill>
                  <a:latin typeface="Acherus Grotesque"/>
                  <a:ea typeface="Acherus Grotesque"/>
                  <a:cs typeface="Acherus Grotesque"/>
                  <a:sym typeface="Acherus Grotesque"/>
                </a:defRPr>
              </a:pPr>
              <a:r>
                <a:rPr lang="en-US" sz="2000" dirty="0">
                  <a:solidFill>
                    <a:srgbClr val="003C71"/>
                  </a:solidFill>
                </a:rPr>
                <a:t>01</a:t>
              </a:r>
              <a:endParaRPr sz="2000" dirty="0">
                <a:solidFill>
                  <a:srgbClr val="003C71"/>
                </a:solidFill>
              </a:endParaRPr>
            </a:p>
          </p:txBody>
        </p:sp>
        <p:sp>
          <p:nvSpPr>
            <p:cNvPr id="13" name="Title 1"/>
            <p:cNvSpPr/>
            <p:nvPr/>
          </p:nvSpPr>
          <p:spPr>
            <a:xfrm>
              <a:off x="771916" y="6253393"/>
              <a:ext cx="249382"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gn="r">
                <a:lnSpc>
                  <a:spcPct val="90000"/>
                </a:lnSpc>
                <a:defRPr sz="1400" spc="200">
                  <a:solidFill>
                    <a:schemeClr val="accent3"/>
                  </a:solidFill>
                  <a:latin typeface="Acherus Grotesque"/>
                  <a:ea typeface="Acherus Grotesque"/>
                  <a:cs typeface="Acherus Grotesque"/>
                  <a:sym typeface="Acherus Grotesque"/>
                </a:defRPr>
              </a:pPr>
              <a:r>
                <a:rPr lang="en-US" sz="2000" dirty="0">
                  <a:solidFill>
                    <a:srgbClr val="E87822"/>
                  </a:solidFill>
                </a:rPr>
                <a:t>/</a:t>
              </a:r>
              <a:endParaRPr sz="2000" dirty="0">
                <a:solidFill>
                  <a:srgbClr val="E87822"/>
                </a:solidFill>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 name="VT-grid-02.png" descr="VT-grid-02.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750490" y="6346269"/>
            <a:ext cx="10600807" cy="6858001"/>
          </a:xfrm>
          <a:prstGeom prst="rect">
            <a:avLst/>
          </a:prstGeom>
          <a:ln w="12700">
            <a:miter lim="400000"/>
          </a:ln>
        </p:spPr>
      </p:pic>
      <p:sp>
        <p:nvSpPr>
          <p:cNvPr id="412" name="Title 1"/>
          <p:cNvSpPr>
            <a:spLocks noGrp="1"/>
          </p:cNvSpPr>
          <p:nvPr>
            <p:ph type="title" idx="4294967295"/>
          </p:nvPr>
        </p:nvSpPr>
        <p:spPr>
          <a:xfrm>
            <a:off x="0" y="7426325"/>
            <a:ext cx="9144000" cy="492125"/>
          </a:xfrm>
          <a:prstGeom prst="rect">
            <a:avLst/>
          </a:prstGeom>
        </p:spPr>
        <p:txBody>
          <a:bodyPr/>
          <a:lstStyle/>
          <a:p>
            <a:pPr algn="l" defTabSz="886968">
              <a:defRPr sz="2328" spc="194">
                <a:solidFill>
                  <a:schemeClr val="accent2"/>
                </a:solidFill>
              </a:defRPr>
            </a:pPr>
            <a:r>
              <a:rPr>
                <a:solidFill>
                  <a:srgbClr val="F47E29"/>
                </a:solidFill>
                <a:latin typeface="Gineso Cond Thin"/>
                <a:ea typeface="Gineso Cond Thin"/>
                <a:cs typeface="Gineso Cond Thin"/>
                <a:sym typeface="Gineso Cond Thin"/>
              </a:rPr>
              <a:t>02  |  </a:t>
            </a:r>
            <a:r>
              <a:rPr>
                <a:solidFill>
                  <a:schemeClr val="accent1"/>
                </a:solidFill>
              </a:rPr>
              <a:t>SECTION TITLE</a:t>
            </a:r>
          </a:p>
        </p:txBody>
      </p:sp>
      <p:graphicFrame>
        <p:nvGraphicFramePr>
          <p:cNvPr id="8" name="THIS IS THE TITLE SPACE"/>
          <p:cNvGraphicFramePr/>
          <p:nvPr>
            <p:extLst>
              <p:ext uri="{D42A27DB-BD31-4B8C-83A1-F6EECF244321}">
                <p14:modId xmlns:p14="http://schemas.microsoft.com/office/powerpoint/2010/main" val="555108801"/>
              </p:ext>
            </p:extLst>
          </p:nvPr>
        </p:nvGraphicFramePr>
        <p:xfrm>
          <a:off x="402887" y="695416"/>
          <a:ext cx="6092041" cy="5650853"/>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5"/>
          <p:cNvSpPr/>
          <p:nvPr/>
        </p:nvSpPr>
        <p:spPr>
          <a:xfrm>
            <a:off x="7858854" y="1764159"/>
            <a:ext cx="3914275" cy="63094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400" spc="200">
                <a:latin typeface="Acherus Grotesque"/>
                <a:ea typeface="Acherus Grotesque"/>
                <a:cs typeface="Acherus Grotesque"/>
                <a:sym typeface="Acherus Grotesque"/>
              </a:defRPr>
            </a:lvl1pPr>
          </a:lstStyle>
          <a:p>
            <a:pPr>
              <a:lnSpc>
                <a:spcPts val="2100"/>
              </a:lnSpc>
            </a:pPr>
            <a:r>
              <a:rPr dirty="0"/>
              <a:t>PLACE A SHORT HEADER SENTENCE HERE.</a:t>
            </a:r>
          </a:p>
        </p:txBody>
      </p:sp>
      <p:sp>
        <p:nvSpPr>
          <p:cNvPr id="10" name="TextBox 20"/>
          <p:cNvSpPr/>
          <p:nvPr/>
        </p:nvSpPr>
        <p:spPr>
          <a:xfrm>
            <a:off x="7858854" y="2400738"/>
            <a:ext cx="2946346" cy="332398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200">
                <a:solidFill>
                  <a:srgbClr val="585C5E"/>
                </a:solidFill>
                <a:latin typeface="Crimson Text Roman"/>
                <a:ea typeface="Crimson Text Roman"/>
                <a:cs typeface="Crimson Text Roman"/>
                <a:sym typeface="Crimson Text Roman"/>
              </a:defRPr>
            </a:lvl1pPr>
          </a:lstStyle>
          <a:p>
            <a:pPr>
              <a:lnSpc>
                <a:spcPts val="1800"/>
              </a:lnSpc>
            </a:pPr>
            <a:r>
              <a:rPr dirty="0"/>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 qui blandit praesent luptatum zzril delenit augue duis.</a:t>
            </a:r>
          </a:p>
        </p:txBody>
      </p:sp>
      <p:grpSp>
        <p:nvGrpSpPr>
          <p:cNvPr id="7" name="Group 6"/>
          <p:cNvGrpSpPr/>
          <p:nvPr/>
        </p:nvGrpSpPr>
        <p:grpSpPr>
          <a:xfrm>
            <a:off x="-3646057" y="6249925"/>
            <a:ext cx="8556869" cy="418685"/>
            <a:chOff x="-3646057" y="6249925"/>
            <a:chExt cx="8556869" cy="418685"/>
          </a:xfrm>
        </p:grpSpPr>
        <p:sp>
          <p:nvSpPr>
            <p:cNvPr id="11" name="Title 1"/>
            <p:cNvSpPr/>
            <p:nvPr/>
          </p:nvSpPr>
          <p:spPr>
            <a:xfrm>
              <a:off x="1089635" y="6249925"/>
              <a:ext cx="3821177"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nSpc>
                  <a:spcPct val="90000"/>
                </a:lnSpc>
                <a:defRPr sz="1400" spc="200">
                  <a:solidFill>
                    <a:schemeClr val="accent3"/>
                  </a:solidFill>
                  <a:latin typeface="Acherus Grotesque"/>
                  <a:ea typeface="Acherus Grotesque"/>
                  <a:cs typeface="Acherus Grotesque"/>
                  <a:sym typeface="Acherus Grotesque"/>
                </a:defRPr>
              </a:pPr>
              <a:r>
                <a:rPr lang="en-US" sz="2000" dirty="0">
                  <a:solidFill>
                    <a:schemeClr val="accent1"/>
                  </a:solidFill>
                </a:rPr>
                <a:t>SECTION TITLE</a:t>
              </a:r>
              <a:endParaRPr sz="2000" dirty="0">
                <a:solidFill>
                  <a:schemeClr val="accent1"/>
                </a:solidFill>
              </a:endParaRPr>
            </a:p>
          </p:txBody>
        </p:sp>
        <p:sp>
          <p:nvSpPr>
            <p:cNvPr id="12" name="Title 1"/>
            <p:cNvSpPr/>
            <p:nvPr/>
          </p:nvSpPr>
          <p:spPr>
            <a:xfrm>
              <a:off x="-3646057" y="6249926"/>
              <a:ext cx="4349637"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gn="r">
                <a:lnSpc>
                  <a:spcPct val="90000"/>
                </a:lnSpc>
                <a:defRPr sz="1400" spc="200">
                  <a:solidFill>
                    <a:schemeClr val="accent3"/>
                  </a:solidFill>
                  <a:latin typeface="Acherus Grotesque"/>
                  <a:ea typeface="Acherus Grotesque"/>
                  <a:cs typeface="Acherus Grotesque"/>
                  <a:sym typeface="Acherus Grotesque"/>
                </a:defRPr>
              </a:pPr>
              <a:r>
                <a:rPr lang="en-US" sz="2000" dirty="0">
                  <a:solidFill>
                    <a:srgbClr val="003C71"/>
                  </a:solidFill>
                </a:rPr>
                <a:t>01</a:t>
              </a:r>
              <a:endParaRPr sz="2000" dirty="0">
                <a:solidFill>
                  <a:srgbClr val="003C71"/>
                </a:solidFill>
              </a:endParaRPr>
            </a:p>
          </p:txBody>
        </p:sp>
        <p:sp>
          <p:nvSpPr>
            <p:cNvPr id="13" name="Title 1"/>
            <p:cNvSpPr/>
            <p:nvPr/>
          </p:nvSpPr>
          <p:spPr>
            <a:xfrm>
              <a:off x="771916" y="6253393"/>
              <a:ext cx="249382"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gn="r">
                <a:lnSpc>
                  <a:spcPct val="90000"/>
                </a:lnSpc>
                <a:defRPr sz="1400" spc="200">
                  <a:solidFill>
                    <a:schemeClr val="accent3"/>
                  </a:solidFill>
                  <a:latin typeface="Acherus Grotesque"/>
                  <a:ea typeface="Acherus Grotesque"/>
                  <a:cs typeface="Acherus Grotesque"/>
                  <a:sym typeface="Acherus Grotesque"/>
                </a:defRPr>
              </a:pPr>
              <a:r>
                <a:rPr lang="en-US" sz="2000" dirty="0">
                  <a:solidFill>
                    <a:srgbClr val="E87822"/>
                  </a:solidFill>
                </a:rPr>
                <a:t>/</a:t>
              </a:r>
              <a:endParaRPr sz="2000" dirty="0">
                <a:solidFill>
                  <a:srgbClr val="E87822"/>
                </a:solidFill>
              </a:endParaRPr>
            </a:p>
          </p:txBody>
        </p:sp>
      </p:grpSp>
    </p:spTree>
    <p:extLst>
      <p:ext uri="{BB962C8B-B14F-4D97-AF65-F5344CB8AC3E}">
        <p14:creationId xmlns:p14="http://schemas.microsoft.com/office/powerpoint/2010/main" val="820132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Title 1"/>
          <p:cNvSpPr>
            <a:spLocks noGrp="1"/>
          </p:cNvSpPr>
          <p:nvPr>
            <p:ph type="title" idx="4294967295"/>
          </p:nvPr>
        </p:nvSpPr>
        <p:spPr>
          <a:xfrm>
            <a:off x="0" y="6197600"/>
            <a:ext cx="9144000" cy="492125"/>
          </a:xfrm>
          <a:prstGeom prst="rect">
            <a:avLst/>
          </a:prstGeom>
        </p:spPr>
        <p:txBody>
          <a:bodyPr/>
          <a:lstStyle/>
          <a:p>
            <a:pPr algn="l" defTabSz="886968">
              <a:defRPr sz="2328" spc="194">
                <a:solidFill>
                  <a:schemeClr val="accent2"/>
                </a:solidFill>
              </a:defRPr>
            </a:pPr>
            <a:r>
              <a:rPr dirty="0">
                <a:solidFill>
                  <a:srgbClr val="003C71"/>
                </a:solidFill>
                <a:latin typeface="Gineso Cond Thin"/>
                <a:ea typeface="Gineso Cond Thin"/>
                <a:cs typeface="Gineso Cond Thin"/>
                <a:sym typeface="Gineso Cond Thin"/>
              </a:rPr>
              <a:t>02</a:t>
            </a:r>
            <a:r>
              <a:rPr dirty="0">
                <a:solidFill>
                  <a:srgbClr val="F47E29"/>
                </a:solidFill>
                <a:latin typeface="Gineso Cond Thin"/>
                <a:ea typeface="Gineso Cond Thin"/>
                <a:cs typeface="Gineso Cond Thin"/>
                <a:sym typeface="Gineso Cond Thin"/>
              </a:rPr>
              <a:t>  |  </a:t>
            </a:r>
            <a:r>
              <a:rPr dirty="0">
                <a:solidFill>
                  <a:schemeClr val="accent1"/>
                </a:solidFill>
              </a:rPr>
              <a:t>SECTION TITLE</a:t>
            </a:r>
          </a:p>
        </p:txBody>
      </p:sp>
      <p:sp>
        <p:nvSpPr>
          <p:cNvPr id="13" name="TextBox 5"/>
          <p:cNvSpPr/>
          <p:nvPr/>
        </p:nvSpPr>
        <p:spPr>
          <a:xfrm>
            <a:off x="7764109" y="940144"/>
            <a:ext cx="1841226" cy="33855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400" spc="200">
                <a:latin typeface="Acherus Grotesque"/>
                <a:ea typeface="Acherus Grotesque"/>
                <a:cs typeface="Acherus Grotesque"/>
                <a:sym typeface="Acherus Grotesque"/>
              </a:defRPr>
            </a:lvl1pPr>
          </a:lstStyle>
          <a:p>
            <a:r>
              <a:rPr lang="en-US" sz="1600" dirty="0"/>
              <a:t>CHART TITLE</a:t>
            </a:r>
            <a:endParaRPr sz="1600" dirty="0"/>
          </a:p>
        </p:txBody>
      </p:sp>
      <p:sp>
        <p:nvSpPr>
          <p:cNvPr id="14" name="TextBox 20"/>
          <p:cNvSpPr/>
          <p:nvPr/>
        </p:nvSpPr>
        <p:spPr>
          <a:xfrm>
            <a:off x="7699640" y="1278696"/>
            <a:ext cx="3605795" cy="78482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200">
                <a:solidFill>
                  <a:srgbClr val="585C5E"/>
                </a:solidFill>
                <a:latin typeface="Crimson Text Roman"/>
                <a:ea typeface="Crimson Text Roman"/>
                <a:cs typeface="Crimson Text Roman"/>
                <a:sym typeface="Crimson Text Roman"/>
              </a:defRPr>
            </a:lvl1pPr>
          </a:lstStyle>
          <a:p>
            <a:pPr>
              <a:lnSpc>
                <a:spcPts val="1800"/>
              </a:lnSpc>
            </a:pPr>
            <a:r>
              <a:rPr lang="en-US" dirty="0"/>
              <a:t>Place a short description about this chart step in this space. It does not need to be long, but it allows you space to describe your data. </a:t>
            </a:r>
          </a:p>
        </p:txBody>
      </p:sp>
      <p:graphicFrame>
        <p:nvGraphicFramePr>
          <p:cNvPr id="10" name="THIS IS THE TITLE SPACE"/>
          <p:cNvGraphicFramePr/>
          <p:nvPr>
            <p:extLst>
              <p:ext uri="{D42A27DB-BD31-4B8C-83A1-F6EECF244321}">
                <p14:modId xmlns:p14="http://schemas.microsoft.com/office/powerpoint/2010/main" val="1357720588"/>
              </p:ext>
            </p:extLst>
          </p:nvPr>
        </p:nvGraphicFramePr>
        <p:xfrm>
          <a:off x="6391573" y="1149007"/>
          <a:ext cx="5504853" cy="5056660"/>
        </p:xfrm>
        <a:graphic>
          <a:graphicData uri="http://schemas.openxmlformats.org/drawingml/2006/chart">
            <c:chart xmlns:c="http://schemas.openxmlformats.org/drawingml/2006/chart" xmlns:r="http://schemas.openxmlformats.org/officeDocument/2006/relationships" r:id="rId2"/>
          </a:graphicData>
        </a:graphic>
      </p:graphicFrame>
      <p:grpSp>
        <p:nvGrpSpPr>
          <p:cNvPr id="7" name="Group 6">
            <a:extLst>
              <a:ext uri="{FF2B5EF4-FFF2-40B4-BE49-F238E27FC236}">
                <a16:creationId xmlns:a16="http://schemas.microsoft.com/office/drawing/2014/main" id="{CC18AFD4-AA2F-4943-99DC-39E48842B37F}"/>
              </a:ext>
            </a:extLst>
          </p:cNvPr>
          <p:cNvGrpSpPr/>
          <p:nvPr/>
        </p:nvGrpSpPr>
        <p:grpSpPr>
          <a:xfrm>
            <a:off x="5999445" y="6227818"/>
            <a:ext cx="7756220" cy="419351"/>
            <a:chOff x="5734148" y="-45661"/>
            <a:chExt cx="7756220" cy="419351"/>
          </a:xfrm>
        </p:grpSpPr>
        <p:sp>
          <p:nvSpPr>
            <p:cNvPr id="8" name="Title 1">
              <a:extLst>
                <a:ext uri="{FF2B5EF4-FFF2-40B4-BE49-F238E27FC236}">
                  <a16:creationId xmlns:a16="http://schemas.microsoft.com/office/drawing/2014/main" id="{12D82A29-91C5-F346-AE53-02A24C6E8D8C}"/>
                </a:ext>
              </a:extLst>
            </p:cNvPr>
            <p:cNvSpPr/>
            <p:nvPr/>
          </p:nvSpPr>
          <p:spPr>
            <a:xfrm>
              <a:off x="10345042" y="-45660"/>
              <a:ext cx="3145326"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nSpc>
                  <a:spcPct val="90000"/>
                </a:lnSpc>
                <a:defRPr sz="1400" spc="200">
                  <a:solidFill>
                    <a:schemeClr val="accent3"/>
                  </a:solidFill>
                  <a:latin typeface="Acherus Grotesque"/>
                  <a:ea typeface="Acherus Grotesque"/>
                  <a:cs typeface="Acherus Grotesque"/>
                  <a:sym typeface="Acherus Grotesque"/>
                </a:defRPr>
              </a:pPr>
              <a:r>
                <a:rPr lang="en-US" sz="1200" dirty="0">
                  <a:solidFill>
                    <a:schemeClr val="accent1"/>
                  </a:solidFill>
                </a:rPr>
                <a:t>SECTION TITLE</a:t>
              </a:r>
              <a:endParaRPr sz="1200" dirty="0">
                <a:solidFill>
                  <a:schemeClr val="accent1"/>
                </a:solidFill>
              </a:endParaRPr>
            </a:p>
          </p:txBody>
        </p:sp>
        <p:sp>
          <p:nvSpPr>
            <p:cNvPr id="9" name="Title 1">
              <a:extLst>
                <a:ext uri="{FF2B5EF4-FFF2-40B4-BE49-F238E27FC236}">
                  <a16:creationId xmlns:a16="http://schemas.microsoft.com/office/drawing/2014/main" id="{DEF0D176-D6E2-9E43-AA9C-96375C29B597}"/>
                </a:ext>
              </a:extLst>
            </p:cNvPr>
            <p:cNvSpPr/>
            <p:nvPr/>
          </p:nvSpPr>
          <p:spPr>
            <a:xfrm>
              <a:off x="5734148" y="-45661"/>
              <a:ext cx="4349637"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gn="r">
                <a:lnSpc>
                  <a:spcPct val="90000"/>
                </a:lnSpc>
                <a:defRPr sz="1400" spc="200">
                  <a:solidFill>
                    <a:schemeClr val="accent3"/>
                  </a:solidFill>
                  <a:latin typeface="Acherus Grotesque"/>
                  <a:ea typeface="Acherus Grotesque"/>
                  <a:cs typeface="Acherus Grotesque"/>
                  <a:sym typeface="Acherus Grotesque"/>
                </a:defRPr>
              </a:pPr>
              <a:r>
                <a:rPr lang="en-US" sz="1200" dirty="0">
                  <a:solidFill>
                    <a:schemeClr val="accent3"/>
                  </a:solidFill>
                </a:rPr>
                <a:t>01</a:t>
              </a:r>
              <a:endParaRPr dirty="0">
                <a:solidFill>
                  <a:schemeClr val="accent1"/>
                </a:solidFill>
              </a:endParaRPr>
            </a:p>
          </p:txBody>
        </p:sp>
        <p:sp>
          <p:nvSpPr>
            <p:cNvPr id="11" name="Title 1">
              <a:extLst>
                <a:ext uri="{FF2B5EF4-FFF2-40B4-BE49-F238E27FC236}">
                  <a16:creationId xmlns:a16="http://schemas.microsoft.com/office/drawing/2014/main" id="{E575943E-85E1-374B-9E80-6657EBA1D232}"/>
                </a:ext>
              </a:extLst>
            </p:cNvPr>
            <p:cNvSpPr/>
            <p:nvPr/>
          </p:nvSpPr>
          <p:spPr>
            <a:xfrm>
              <a:off x="10048160" y="-41527"/>
              <a:ext cx="249382"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gn="r">
                <a:lnSpc>
                  <a:spcPct val="90000"/>
                </a:lnSpc>
                <a:defRPr sz="1400" spc="200">
                  <a:solidFill>
                    <a:schemeClr val="accent3"/>
                  </a:solidFill>
                  <a:latin typeface="Acherus Grotesque"/>
                  <a:ea typeface="Acherus Grotesque"/>
                  <a:cs typeface="Acherus Grotesque"/>
                  <a:sym typeface="Acherus Grotesque"/>
                </a:defRPr>
              </a:pPr>
              <a:r>
                <a:rPr lang="en-US" sz="1200" dirty="0">
                  <a:solidFill>
                    <a:schemeClr val="accent1"/>
                  </a:solidFill>
                </a:rPr>
                <a:t>/</a:t>
              </a:r>
              <a:endParaRPr sz="1200" dirty="0">
                <a:solidFill>
                  <a:schemeClr val="accent1"/>
                </a:solidFill>
              </a:endParaRPr>
            </a:p>
          </p:txBody>
        </p:sp>
      </p:grpSp>
      <p:pic>
        <p:nvPicPr>
          <p:cNvPr id="15" name="vt-upper-quad-aerial_2000x1333-1920x1280.jpg"/>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9541" y="0"/>
            <a:ext cx="6857999" cy="6857999"/>
          </a:xfrm>
          <a:prstGeom prst="rect">
            <a:avLst/>
          </a:prstGeom>
          <a:ln w="12700">
            <a:miter lim="400000"/>
          </a:ln>
        </p:spPr>
      </p:pic>
    </p:spTree>
    <p:extLst>
      <p:ext uri="{BB962C8B-B14F-4D97-AF65-F5344CB8AC3E}">
        <p14:creationId xmlns:p14="http://schemas.microsoft.com/office/powerpoint/2010/main" val="33669919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Rectangle"/>
          <p:cNvSpPr/>
          <p:nvPr/>
        </p:nvSpPr>
        <p:spPr>
          <a:xfrm>
            <a:off x="-9129" y="-10577"/>
            <a:ext cx="12210257" cy="6879154"/>
          </a:xfrm>
          <a:prstGeom prst="rect">
            <a:avLst/>
          </a:prstGeom>
          <a:solidFill>
            <a:srgbClr val="83003F"/>
          </a:solidFill>
          <a:ln w="12700">
            <a:miter lim="400000"/>
          </a:ln>
        </p:spPr>
        <p:txBody>
          <a:bodyPr lIns="45719" rIns="45719" anchor="ctr"/>
          <a:lstStyle/>
          <a:p>
            <a:endParaRPr/>
          </a:p>
        </p:txBody>
      </p:sp>
      <p:grpSp>
        <p:nvGrpSpPr>
          <p:cNvPr id="10" name="Group 9"/>
          <p:cNvGrpSpPr/>
          <p:nvPr/>
        </p:nvGrpSpPr>
        <p:grpSpPr>
          <a:xfrm>
            <a:off x="0" y="3477774"/>
            <a:ext cx="12500263" cy="1593498"/>
            <a:chOff x="0" y="3477774"/>
            <a:chExt cx="12500263" cy="1593498"/>
          </a:xfrm>
        </p:grpSpPr>
        <p:pic>
          <p:nvPicPr>
            <p:cNvPr id="11" name="pasted-image.pdf" descr="pasted-image.pdf"/>
            <p:cNvPicPr>
              <a:picLocks noChangeAspect="1"/>
            </p:cNvPicPr>
            <p:nvPr/>
          </p:nvPicPr>
          <p:blipFill>
            <a:blip r:embed="rId2">
              <a:extLst/>
            </a:blip>
            <a:stretch>
              <a:fillRect/>
            </a:stretch>
          </p:blipFill>
          <p:spPr>
            <a:xfrm>
              <a:off x="1607439" y="3477774"/>
              <a:ext cx="166378" cy="166378"/>
            </a:xfrm>
            <a:prstGeom prst="rect">
              <a:avLst/>
            </a:prstGeom>
            <a:ln w="12700">
              <a:miter lim="400000"/>
            </a:ln>
          </p:spPr>
        </p:pic>
        <p:sp>
          <p:nvSpPr>
            <p:cNvPr id="12" name="PRESENTATION TITLE GOES HERE"/>
            <p:cNvSpPr/>
            <p:nvPr/>
          </p:nvSpPr>
          <p:spPr>
            <a:xfrm>
              <a:off x="1438682" y="3924419"/>
              <a:ext cx="7976042" cy="786026"/>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lvl1pPr defTabSz="896111">
                <a:lnSpc>
                  <a:spcPct val="90000"/>
                </a:lnSpc>
                <a:defRPr sz="6272" spc="313">
                  <a:solidFill>
                    <a:schemeClr val="accent5">
                      <a:hueOff val="-15428571"/>
                      <a:satOff val="-30434"/>
                      <a:lumOff val="9019"/>
                    </a:schemeClr>
                  </a:solidFill>
                  <a:latin typeface="AcherusGrotesqueLight"/>
                  <a:ea typeface="AcherusGrotesqueLight"/>
                  <a:cs typeface="AcherusGrotesqueLight"/>
                  <a:sym typeface="AcherusGrotesqueLight"/>
                </a:defRPr>
              </a:lvl1pPr>
            </a:lstStyle>
            <a:p>
              <a:pPr algn="ctr"/>
              <a:r>
                <a:rPr lang="en-US" sz="4400" spc="600" dirty="0">
                  <a:solidFill>
                    <a:schemeClr val="bg1"/>
                  </a:solidFill>
                  <a:latin typeface="Acherus Grotesque" charset="0"/>
                  <a:ea typeface="Acherus Grotesque" charset="0"/>
                  <a:cs typeface="Acherus Grotesque" charset="0"/>
                </a:rPr>
                <a:t>PRESENTATION TITLE</a:t>
              </a:r>
              <a:endParaRPr sz="4400" spc="600" dirty="0">
                <a:solidFill>
                  <a:schemeClr val="bg1"/>
                </a:solidFill>
                <a:latin typeface="Acherus Grotesque" charset="0"/>
                <a:ea typeface="Acherus Grotesque" charset="0"/>
                <a:cs typeface="Acherus Grotesque" charset="0"/>
              </a:endParaRPr>
            </a:p>
          </p:txBody>
        </p:sp>
        <p:sp>
          <p:nvSpPr>
            <p:cNvPr id="13" name="Professor Albert Einstein June 23, 2018"/>
            <p:cNvSpPr/>
            <p:nvPr/>
          </p:nvSpPr>
          <p:spPr>
            <a:xfrm>
              <a:off x="5607423" y="4809662"/>
              <a:ext cx="3490735" cy="26161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r">
                <a:defRPr sz="2400">
                  <a:solidFill>
                    <a:schemeClr val="accent2"/>
                  </a:solidFill>
                  <a:latin typeface="Gineso Cond Thin"/>
                  <a:ea typeface="Gineso Cond Thin"/>
                  <a:cs typeface="Gineso Cond Thin"/>
                  <a:sym typeface="Gineso Cond Thin"/>
                </a:defRPr>
              </a:pPr>
              <a:r>
                <a:rPr sz="1100" cap="all" spc="200" dirty="0">
                  <a:solidFill>
                    <a:schemeClr val="bg1"/>
                  </a:solidFill>
                  <a:latin typeface="Acherus Grotesque" charset="0"/>
                  <a:ea typeface="Acherus Grotesque" charset="0"/>
                  <a:cs typeface="Acherus Grotesque" charset="0"/>
                </a:rPr>
                <a:t>Professor Albert </a:t>
              </a:r>
              <a:r>
                <a:rPr lang="en-US" sz="1100" cap="all" spc="200" dirty="0">
                  <a:solidFill>
                    <a:schemeClr val="bg1"/>
                  </a:solidFill>
                  <a:latin typeface="Acherus Grotesque" charset="0"/>
                  <a:ea typeface="Acherus Grotesque" charset="0"/>
                  <a:cs typeface="Acherus Grotesque" charset="0"/>
                </a:rPr>
                <a:t>Einstein </a:t>
              </a:r>
              <a:endParaRPr lang="fr-FR" sz="1100" cap="all" spc="200" dirty="0">
                <a:solidFill>
                  <a:schemeClr val="bg1"/>
                </a:solidFill>
                <a:latin typeface="Acherus Grotesque" charset="0"/>
                <a:ea typeface="Acherus Grotesque" charset="0"/>
                <a:cs typeface="Acherus Grotesque" charset="0"/>
              </a:endParaRPr>
            </a:p>
          </p:txBody>
        </p:sp>
        <p:cxnSp>
          <p:nvCxnSpPr>
            <p:cNvPr id="15" name="Straight Connector 14"/>
            <p:cNvCxnSpPr/>
            <p:nvPr/>
          </p:nvCxnSpPr>
          <p:spPr>
            <a:xfrm>
              <a:off x="0" y="4330879"/>
              <a:ext cx="1438682" cy="0"/>
            </a:xfrm>
            <a:prstGeom prst="line">
              <a:avLst/>
            </a:prstGeom>
            <a:noFill/>
            <a:ln w="6350" cap="flat">
              <a:solidFill>
                <a:schemeClr val="accent2"/>
              </a:solidFill>
              <a:prstDash val="dash"/>
              <a:miter lim="800000"/>
            </a:ln>
            <a:effectLst/>
            <a:sp3d/>
          </p:spPr>
          <p:style>
            <a:lnRef idx="0">
              <a:scrgbClr r="0" g="0" b="0"/>
            </a:lnRef>
            <a:fillRef idx="0">
              <a:scrgbClr r="0" g="0" b="0"/>
            </a:fillRef>
            <a:effectRef idx="0">
              <a:scrgbClr r="0" g="0" b="0"/>
            </a:effectRef>
            <a:fontRef idx="none"/>
          </p:style>
        </p:cxnSp>
        <p:cxnSp>
          <p:nvCxnSpPr>
            <p:cNvPr id="16" name="Straight Connector 15"/>
            <p:cNvCxnSpPr/>
            <p:nvPr/>
          </p:nvCxnSpPr>
          <p:spPr>
            <a:xfrm>
              <a:off x="9299863" y="4330879"/>
              <a:ext cx="3200400" cy="0"/>
            </a:xfrm>
            <a:prstGeom prst="line">
              <a:avLst/>
            </a:prstGeom>
            <a:noFill/>
            <a:ln w="6350" cap="flat">
              <a:solidFill>
                <a:schemeClr val="accent2"/>
              </a:solidFill>
              <a:prstDash val="dash"/>
              <a:miter lim="800000"/>
            </a:ln>
            <a:effectLst/>
            <a:sp3d/>
          </p:spPr>
          <p:style>
            <a:lnRef idx="0">
              <a:scrgbClr r="0" g="0" b="0"/>
            </a:lnRef>
            <a:fillRef idx="0">
              <a:scrgbClr r="0" g="0" b="0"/>
            </a:fillRef>
            <a:effectRef idx="0">
              <a:scrgbClr r="0" g="0" b="0"/>
            </a:effectRef>
            <a:fontRef idx="none"/>
          </p:style>
        </p:cxnSp>
      </p:gr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51405" y="3622236"/>
            <a:ext cx="1935960" cy="188218"/>
          </a:xfrm>
          <a:prstGeom prst="rect">
            <a:avLst/>
          </a:prstGeom>
        </p:spPr>
      </p:pic>
      <p:sp>
        <p:nvSpPr>
          <p:cNvPr id="4" name="Slide Number Placeholder 3"/>
          <p:cNvSpPr>
            <a:spLocks noGrp="1"/>
          </p:cNvSpPr>
          <p:nvPr>
            <p:ph type="sldNum" sz="quarter" idx="4294967295"/>
          </p:nvPr>
        </p:nvSpPr>
        <p:spPr>
          <a:xfrm>
            <a:off x="9715500" y="6356350"/>
            <a:ext cx="2476500" cy="358775"/>
          </a:xfrm>
          <a:prstGeom prst="rect">
            <a:avLst/>
          </a:prstGeom>
        </p:spPr>
        <p:txBody>
          <a:bodyPr/>
          <a:lstStyle/>
          <a:p>
            <a:fld id="{86CB4B4D-7CA3-9044-876B-883B54F8677D}" type="slidenum">
              <a:rPr lang="en-US" smtClean="0"/>
              <a:t>4</a:t>
            </a:fld>
            <a:endParaRPr lang="en-US"/>
          </a:p>
        </p:txBody>
      </p:sp>
      <p:pic>
        <p:nvPicPr>
          <p:cNvPr id="146" name="VT-grid-02.png" descr="VT-grid-02.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59878" y="5805249"/>
            <a:ext cx="10600807" cy="6858001"/>
          </a:xfrm>
          <a:prstGeom prst="rect">
            <a:avLst/>
          </a:prstGeom>
          <a:ln w="12700">
            <a:miter lim="400000"/>
          </a:ln>
        </p:spPr>
      </p:pic>
    </p:spTree>
    <p:extLst>
      <p:ext uri="{BB962C8B-B14F-4D97-AF65-F5344CB8AC3E}">
        <p14:creationId xmlns:p14="http://schemas.microsoft.com/office/powerpoint/2010/main" val="405665681"/>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sp>
        <p:nvSpPr>
          <p:cNvPr id="5" name="TextBox 5"/>
          <p:cNvSpPr/>
          <p:nvPr/>
        </p:nvSpPr>
        <p:spPr>
          <a:xfrm>
            <a:off x="7764109" y="940144"/>
            <a:ext cx="1841226" cy="33855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400" spc="200">
                <a:latin typeface="Acherus Grotesque"/>
                <a:ea typeface="Acherus Grotesque"/>
                <a:cs typeface="Acherus Grotesque"/>
                <a:sym typeface="Acherus Grotesque"/>
              </a:defRPr>
            </a:lvl1pPr>
          </a:lstStyle>
          <a:p>
            <a:r>
              <a:rPr lang="en-US" sz="1600" dirty="0"/>
              <a:t>CHART TITLE</a:t>
            </a:r>
            <a:endParaRPr sz="1600" dirty="0"/>
          </a:p>
        </p:txBody>
      </p:sp>
      <p:sp>
        <p:nvSpPr>
          <p:cNvPr id="6" name="TextBox 20"/>
          <p:cNvSpPr/>
          <p:nvPr/>
        </p:nvSpPr>
        <p:spPr>
          <a:xfrm>
            <a:off x="7699640" y="1278696"/>
            <a:ext cx="3605795" cy="78482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200">
                <a:solidFill>
                  <a:srgbClr val="585C5E"/>
                </a:solidFill>
                <a:latin typeface="Crimson Text Roman"/>
                <a:ea typeface="Crimson Text Roman"/>
                <a:cs typeface="Crimson Text Roman"/>
                <a:sym typeface="Crimson Text Roman"/>
              </a:defRPr>
            </a:lvl1pPr>
          </a:lstStyle>
          <a:p>
            <a:pPr>
              <a:lnSpc>
                <a:spcPts val="1800"/>
              </a:lnSpc>
            </a:pPr>
            <a:r>
              <a:rPr lang="en-US" dirty="0"/>
              <a:t>Place a short description about this chart step in this space. It does not need to be long, but it allows you space to describe your data. </a:t>
            </a:r>
          </a:p>
        </p:txBody>
      </p:sp>
      <p:graphicFrame>
        <p:nvGraphicFramePr>
          <p:cNvPr id="7" name="THIS IS THE TITLE SPACE"/>
          <p:cNvGraphicFramePr/>
          <p:nvPr>
            <p:extLst>
              <p:ext uri="{D42A27DB-BD31-4B8C-83A1-F6EECF244321}">
                <p14:modId xmlns:p14="http://schemas.microsoft.com/office/powerpoint/2010/main" val="916008469"/>
              </p:ext>
            </p:extLst>
          </p:nvPr>
        </p:nvGraphicFramePr>
        <p:xfrm>
          <a:off x="6391573" y="1149007"/>
          <a:ext cx="5504853" cy="5056660"/>
        </p:xfrm>
        <a:graphic>
          <a:graphicData uri="http://schemas.openxmlformats.org/drawingml/2006/chart">
            <c:chart xmlns:c="http://schemas.openxmlformats.org/drawingml/2006/chart" xmlns:r="http://schemas.openxmlformats.org/officeDocument/2006/relationships" r:id="rId2"/>
          </a:graphicData>
        </a:graphic>
      </p:graphicFrame>
      <p:grpSp>
        <p:nvGrpSpPr>
          <p:cNvPr id="8" name="Group 7">
            <a:extLst>
              <a:ext uri="{FF2B5EF4-FFF2-40B4-BE49-F238E27FC236}">
                <a16:creationId xmlns:a16="http://schemas.microsoft.com/office/drawing/2014/main" id="{CC18AFD4-AA2F-4943-99DC-39E48842B37F}"/>
              </a:ext>
            </a:extLst>
          </p:cNvPr>
          <p:cNvGrpSpPr/>
          <p:nvPr/>
        </p:nvGrpSpPr>
        <p:grpSpPr>
          <a:xfrm>
            <a:off x="5999445" y="6227818"/>
            <a:ext cx="7756220" cy="419351"/>
            <a:chOff x="5734148" y="-45661"/>
            <a:chExt cx="7756220" cy="419351"/>
          </a:xfrm>
        </p:grpSpPr>
        <p:sp>
          <p:nvSpPr>
            <p:cNvPr id="9" name="Title 1">
              <a:extLst>
                <a:ext uri="{FF2B5EF4-FFF2-40B4-BE49-F238E27FC236}">
                  <a16:creationId xmlns:a16="http://schemas.microsoft.com/office/drawing/2014/main" id="{12D82A29-91C5-F346-AE53-02A24C6E8D8C}"/>
                </a:ext>
              </a:extLst>
            </p:cNvPr>
            <p:cNvSpPr/>
            <p:nvPr/>
          </p:nvSpPr>
          <p:spPr>
            <a:xfrm>
              <a:off x="10345042" y="-45660"/>
              <a:ext cx="3145326"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nSpc>
                  <a:spcPct val="90000"/>
                </a:lnSpc>
                <a:defRPr sz="1400" spc="200">
                  <a:solidFill>
                    <a:schemeClr val="accent3"/>
                  </a:solidFill>
                  <a:latin typeface="Acherus Grotesque"/>
                  <a:ea typeface="Acherus Grotesque"/>
                  <a:cs typeface="Acherus Grotesque"/>
                  <a:sym typeface="Acherus Grotesque"/>
                </a:defRPr>
              </a:pPr>
              <a:r>
                <a:rPr lang="en-US" sz="1200" dirty="0">
                  <a:solidFill>
                    <a:schemeClr val="accent1"/>
                  </a:solidFill>
                </a:rPr>
                <a:t>SECTION TITLE</a:t>
              </a:r>
              <a:endParaRPr sz="1200" dirty="0">
                <a:solidFill>
                  <a:schemeClr val="accent1"/>
                </a:solidFill>
              </a:endParaRPr>
            </a:p>
          </p:txBody>
        </p:sp>
        <p:sp>
          <p:nvSpPr>
            <p:cNvPr id="10" name="Title 1">
              <a:extLst>
                <a:ext uri="{FF2B5EF4-FFF2-40B4-BE49-F238E27FC236}">
                  <a16:creationId xmlns:a16="http://schemas.microsoft.com/office/drawing/2014/main" id="{DEF0D176-D6E2-9E43-AA9C-96375C29B597}"/>
                </a:ext>
              </a:extLst>
            </p:cNvPr>
            <p:cNvSpPr/>
            <p:nvPr/>
          </p:nvSpPr>
          <p:spPr>
            <a:xfrm>
              <a:off x="5734148" y="-45661"/>
              <a:ext cx="4349637"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gn="r">
                <a:lnSpc>
                  <a:spcPct val="90000"/>
                </a:lnSpc>
                <a:defRPr sz="1400" spc="200">
                  <a:solidFill>
                    <a:schemeClr val="accent3"/>
                  </a:solidFill>
                  <a:latin typeface="Acherus Grotesque"/>
                  <a:ea typeface="Acherus Grotesque"/>
                  <a:cs typeface="Acherus Grotesque"/>
                  <a:sym typeface="Acherus Grotesque"/>
                </a:defRPr>
              </a:pPr>
              <a:r>
                <a:rPr lang="en-US" sz="1200" dirty="0">
                  <a:solidFill>
                    <a:schemeClr val="accent3"/>
                  </a:solidFill>
                </a:rPr>
                <a:t>01</a:t>
              </a:r>
              <a:endParaRPr dirty="0">
                <a:solidFill>
                  <a:schemeClr val="accent1"/>
                </a:solidFill>
              </a:endParaRPr>
            </a:p>
          </p:txBody>
        </p:sp>
        <p:sp>
          <p:nvSpPr>
            <p:cNvPr id="11" name="Title 1">
              <a:extLst>
                <a:ext uri="{FF2B5EF4-FFF2-40B4-BE49-F238E27FC236}">
                  <a16:creationId xmlns:a16="http://schemas.microsoft.com/office/drawing/2014/main" id="{E575943E-85E1-374B-9E80-6657EBA1D232}"/>
                </a:ext>
              </a:extLst>
            </p:cNvPr>
            <p:cNvSpPr/>
            <p:nvPr/>
          </p:nvSpPr>
          <p:spPr>
            <a:xfrm>
              <a:off x="10048160" y="-41527"/>
              <a:ext cx="249382"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gn="r">
                <a:lnSpc>
                  <a:spcPct val="90000"/>
                </a:lnSpc>
                <a:defRPr sz="1400" spc="200">
                  <a:solidFill>
                    <a:schemeClr val="accent3"/>
                  </a:solidFill>
                  <a:latin typeface="Acherus Grotesque"/>
                  <a:ea typeface="Acherus Grotesque"/>
                  <a:cs typeface="Acherus Grotesque"/>
                  <a:sym typeface="Acherus Grotesque"/>
                </a:defRPr>
              </a:pPr>
              <a:r>
                <a:rPr lang="en-US" sz="1200" dirty="0">
                  <a:solidFill>
                    <a:schemeClr val="accent1"/>
                  </a:solidFill>
                </a:rPr>
                <a:t>/</a:t>
              </a:r>
              <a:endParaRPr sz="1200" dirty="0">
                <a:solidFill>
                  <a:schemeClr val="accent1"/>
                </a:solidFill>
              </a:endParaRPr>
            </a:p>
          </p:txBody>
        </p:sp>
      </p:grpSp>
    </p:spTree>
    <p:extLst>
      <p:ext uri="{BB962C8B-B14F-4D97-AF65-F5344CB8AC3E}">
        <p14:creationId xmlns:p14="http://schemas.microsoft.com/office/powerpoint/2010/main" val="204352337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dvAuto="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 name="VT-grid-02.png" descr="VT-grid-02.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736202" y="6356350"/>
            <a:ext cx="10600807" cy="6858001"/>
          </a:xfrm>
          <a:prstGeom prst="rect">
            <a:avLst/>
          </a:prstGeom>
          <a:ln w="12700">
            <a:miter lim="400000"/>
          </a:ln>
        </p:spPr>
      </p:pic>
      <p:sp>
        <p:nvSpPr>
          <p:cNvPr id="412" name="Title 1"/>
          <p:cNvSpPr>
            <a:spLocks noGrp="1"/>
          </p:cNvSpPr>
          <p:nvPr>
            <p:ph type="title" idx="4294967295"/>
          </p:nvPr>
        </p:nvSpPr>
        <p:spPr>
          <a:xfrm>
            <a:off x="0" y="7326313"/>
            <a:ext cx="9144000" cy="492125"/>
          </a:xfrm>
          <a:prstGeom prst="rect">
            <a:avLst/>
          </a:prstGeom>
        </p:spPr>
        <p:txBody>
          <a:bodyPr/>
          <a:lstStyle/>
          <a:p>
            <a:pPr algn="l" defTabSz="886968">
              <a:defRPr sz="2328" spc="194">
                <a:solidFill>
                  <a:schemeClr val="accent2"/>
                </a:solidFill>
              </a:defRPr>
            </a:pPr>
            <a:r>
              <a:rPr>
                <a:solidFill>
                  <a:srgbClr val="F47E29"/>
                </a:solidFill>
                <a:latin typeface="Gineso Cond Thin"/>
                <a:ea typeface="Gineso Cond Thin"/>
                <a:cs typeface="Gineso Cond Thin"/>
                <a:sym typeface="Gineso Cond Thin"/>
              </a:rPr>
              <a:t>02  |  </a:t>
            </a:r>
            <a:r>
              <a:rPr>
                <a:solidFill>
                  <a:schemeClr val="accent1"/>
                </a:solidFill>
              </a:rPr>
              <a:t>SECTION TITLE</a:t>
            </a:r>
          </a:p>
        </p:txBody>
      </p:sp>
      <p:sp>
        <p:nvSpPr>
          <p:cNvPr id="9" name="TextBox 5"/>
          <p:cNvSpPr/>
          <p:nvPr/>
        </p:nvSpPr>
        <p:spPr>
          <a:xfrm>
            <a:off x="7858854" y="1764159"/>
            <a:ext cx="3914275" cy="63094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400" spc="200">
                <a:latin typeface="Acherus Grotesque"/>
                <a:ea typeface="Acherus Grotesque"/>
                <a:cs typeface="Acherus Grotesque"/>
                <a:sym typeface="Acherus Grotesque"/>
              </a:defRPr>
            </a:lvl1pPr>
          </a:lstStyle>
          <a:p>
            <a:pPr>
              <a:lnSpc>
                <a:spcPts val="2100"/>
              </a:lnSpc>
            </a:pPr>
            <a:r>
              <a:rPr dirty="0"/>
              <a:t>PLACE A SHORT HEADER SENTENCE HERE.</a:t>
            </a:r>
          </a:p>
        </p:txBody>
      </p:sp>
      <p:sp>
        <p:nvSpPr>
          <p:cNvPr id="10" name="TextBox 20"/>
          <p:cNvSpPr/>
          <p:nvPr/>
        </p:nvSpPr>
        <p:spPr>
          <a:xfrm>
            <a:off x="7858854" y="2400738"/>
            <a:ext cx="2946346" cy="332398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200">
                <a:solidFill>
                  <a:srgbClr val="585C5E"/>
                </a:solidFill>
                <a:latin typeface="Crimson Text Roman"/>
                <a:ea typeface="Crimson Text Roman"/>
                <a:cs typeface="Crimson Text Roman"/>
                <a:sym typeface="Crimson Text Roman"/>
              </a:defRPr>
            </a:lvl1pPr>
          </a:lstStyle>
          <a:p>
            <a:pPr>
              <a:lnSpc>
                <a:spcPts val="1800"/>
              </a:lnSpc>
            </a:pPr>
            <a:r>
              <a:rPr dirty="0"/>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 qui blandit praesent luptatum zzril delenit augue duis.</a:t>
            </a:r>
          </a:p>
        </p:txBody>
      </p:sp>
      <p:graphicFrame>
        <p:nvGraphicFramePr>
          <p:cNvPr id="8" name="THIS IS THE TITLE SPACE"/>
          <p:cNvGraphicFramePr/>
          <p:nvPr>
            <p:extLst>
              <p:ext uri="{D42A27DB-BD31-4B8C-83A1-F6EECF244321}">
                <p14:modId xmlns:p14="http://schemas.microsoft.com/office/powerpoint/2010/main" val="2078428447"/>
              </p:ext>
            </p:extLst>
          </p:nvPr>
        </p:nvGraphicFramePr>
        <p:xfrm>
          <a:off x="685275" y="770838"/>
          <a:ext cx="5468670" cy="5318447"/>
        </p:xfrm>
        <a:graphic>
          <a:graphicData uri="http://schemas.openxmlformats.org/drawingml/2006/chart">
            <c:chart xmlns:c="http://schemas.openxmlformats.org/drawingml/2006/chart" xmlns:r="http://schemas.openxmlformats.org/officeDocument/2006/relationships" r:id="rId3"/>
          </a:graphicData>
        </a:graphic>
      </p:graphicFrame>
      <p:grpSp>
        <p:nvGrpSpPr>
          <p:cNvPr id="11" name="Group 10"/>
          <p:cNvGrpSpPr/>
          <p:nvPr/>
        </p:nvGrpSpPr>
        <p:grpSpPr>
          <a:xfrm>
            <a:off x="-3646057" y="6249925"/>
            <a:ext cx="8556869" cy="418685"/>
            <a:chOff x="-3646057" y="6249925"/>
            <a:chExt cx="8556869" cy="418685"/>
          </a:xfrm>
        </p:grpSpPr>
        <p:sp>
          <p:nvSpPr>
            <p:cNvPr id="12" name="Title 1"/>
            <p:cNvSpPr/>
            <p:nvPr/>
          </p:nvSpPr>
          <p:spPr>
            <a:xfrm>
              <a:off x="1089635" y="6249925"/>
              <a:ext cx="3821177"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nSpc>
                  <a:spcPct val="90000"/>
                </a:lnSpc>
                <a:defRPr sz="1400" spc="200">
                  <a:solidFill>
                    <a:schemeClr val="accent3"/>
                  </a:solidFill>
                  <a:latin typeface="Acherus Grotesque"/>
                  <a:ea typeface="Acherus Grotesque"/>
                  <a:cs typeface="Acherus Grotesque"/>
                  <a:sym typeface="Acherus Grotesque"/>
                </a:defRPr>
              </a:pPr>
              <a:r>
                <a:rPr lang="en-US" sz="2000" dirty="0">
                  <a:solidFill>
                    <a:schemeClr val="accent1"/>
                  </a:solidFill>
                </a:rPr>
                <a:t>SECTION TITLE</a:t>
              </a:r>
              <a:endParaRPr sz="2000" dirty="0">
                <a:solidFill>
                  <a:schemeClr val="accent1"/>
                </a:solidFill>
              </a:endParaRPr>
            </a:p>
          </p:txBody>
        </p:sp>
        <p:sp>
          <p:nvSpPr>
            <p:cNvPr id="13" name="Title 1"/>
            <p:cNvSpPr/>
            <p:nvPr/>
          </p:nvSpPr>
          <p:spPr>
            <a:xfrm>
              <a:off x="-3646057" y="6249926"/>
              <a:ext cx="4349637"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gn="r">
                <a:lnSpc>
                  <a:spcPct val="90000"/>
                </a:lnSpc>
                <a:defRPr sz="1400" spc="200">
                  <a:solidFill>
                    <a:schemeClr val="accent3"/>
                  </a:solidFill>
                  <a:latin typeface="Acherus Grotesque"/>
                  <a:ea typeface="Acherus Grotesque"/>
                  <a:cs typeface="Acherus Grotesque"/>
                  <a:sym typeface="Acherus Grotesque"/>
                </a:defRPr>
              </a:pPr>
              <a:r>
                <a:rPr lang="en-US" sz="2000" dirty="0">
                  <a:solidFill>
                    <a:srgbClr val="003C71"/>
                  </a:solidFill>
                </a:rPr>
                <a:t>01</a:t>
              </a:r>
              <a:endParaRPr sz="2000" dirty="0">
                <a:solidFill>
                  <a:srgbClr val="003C71"/>
                </a:solidFill>
              </a:endParaRPr>
            </a:p>
          </p:txBody>
        </p:sp>
        <p:sp>
          <p:nvSpPr>
            <p:cNvPr id="14" name="Title 1"/>
            <p:cNvSpPr/>
            <p:nvPr/>
          </p:nvSpPr>
          <p:spPr>
            <a:xfrm>
              <a:off x="771916" y="6253393"/>
              <a:ext cx="249382"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gn="r">
                <a:lnSpc>
                  <a:spcPct val="90000"/>
                </a:lnSpc>
                <a:defRPr sz="1400" spc="200">
                  <a:solidFill>
                    <a:schemeClr val="accent3"/>
                  </a:solidFill>
                  <a:latin typeface="Acherus Grotesque"/>
                  <a:ea typeface="Acherus Grotesque"/>
                  <a:cs typeface="Acherus Grotesque"/>
                  <a:sym typeface="Acherus Grotesque"/>
                </a:defRPr>
              </a:pPr>
              <a:r>
                <a:rPr lang="en-US" sz="2000" dirty="0">
                  <a:solidFill>
                    <a:srgbClr val="E87822"/>
                  </a:solidFill>
                </a:rPr>
                <a:t>/</a:t>
              </a:r>
              <a:endParaRPr sz="2000" dirty="0">
                <a:solidFill>
                  <a:srgbClr val="E87822"/>
                </a:solidFill>
              </a:endParaRPr>
            </a:p>
          </p:txBody>
        </p:sp>
      </p:grpSp>
    </p:spTree>
    <p:extLst>
      <p:ext uri="{BB962C8B-B14F-4D97-AF65-F5344CB8AC3E}">
        <p14:creationId xmlns:p14="http://schemas.microsoft.com/office/powerpoint/2010/main" val="1460253880"/>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 name="VT-grid-02.png" descr="VT-grid-02.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733682" y="8274179"/>
            <a:ext cx="10600807" cy="6858001"/>
          </a:xfrm>
          <a:prstGeom prst="rect">
            <a:avLst/>
          </a:prstGeom>
          <a:ln w="12700">
            <a:miter lim="400000"/>
          </a:ln>
        </p:spPr>
      </p:pic>
      <p:sp>
        <p:nvSpPr>
          <p:cNvPr id="412" name="Title 1"/>
          <p:cNvSpPr>
            <a:spLocks noGrp="1"/>
          </p:cNvSpPr>
          <p:nvPr>
            <p:ph type="title" idx="4294967295"/>
          </p:nvPr>
        </p:nvSpPr>
        <p:spPr>
          <a:xfrm>
            <a:off x="0" y="6197600"/>
            <a:ext cx="9144000" cy="492125"/>
          </a:xfrm>
          <a:prstGeom prst="rect">
            <a:avLst/>
          </a:prstGeom>
        </p:spPr>
        <p:txBody>
          <a:bodyPr/>
          <a:lstStyle/>
          <a:p>
            <a:pPr algn="l" defTabSz="886968">
              <a:defRPr sz="2328" spc="194">
                <a:solidFill>
                  <a:schemeClr val="accent2"/>
                </a:solidFill>
              </a:defRPr>
            </a:pPr>
            <a:r>
              <a:rPr>
                <a:solidFill>
                  <a:srgbClr val="F47E29"/>
                </a:solidFill>
                <a:latin typeface="Gineso Cond Thin"/>
                <a:ea typeface="Gineso Cond Thin"/>
                <a:cs typeface="Gineso Cond Thin"/>
                <a:sym typeface="Gineso Cond Thin"/>
              </a:rPr>
              <a:t>02  |  </a:t>
            </a:r>
            <a:r>
              <a:rPr>
                <a:solidFill>
                  <a:schemeClr val="accent1"/>
                </a:solidFill>
              </a:rPr>
              <a:t>SECTION TITLE</a:t>
            </a:r>
          </a:p>
        </p:txBody>
      </p:sp>
      <p:graphicFrame>
        <p:nvGraphicFramePr>
          <p:cNvPr id="8" name="THIS IS THE TITLE SPACE"/>
          <p:cNvGraphicFramePr/>
          <p:nvPr>
            <p:extLst>
              <p:ext uri="{D42A27DB-BD31-4B8C-83A1-F6EECF244321}">
                <p14:modId xmlns:p14="http://schemas.microsoft.com/office/powerpoint/2010/main" val="1551900643"/>
              </p:ext>
            </p:extLst>
          </p:nvPr>
        </p:nvGraphicFramePr>
        <p:xfrm>
          <a:off x="6781150" y="1543732"/>
          <a:ext cx="5468670" cy="5145993"/>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5"/>
          <p:cNvSpPr/>
          <p:nvPr/>
        </p:nvSpPr>
        <p:spPr>
          <a:xfrm>
            <a:off x="7547137" y="1126120"/>
            <a:ext cx="1841226" cy="33855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400" spc="200">
                <a:latin typeface="Acherus Grotesque"/>
                <a:ea typeface="Acherus Grotesque"/>
                <a:cs typeface="Acherus Grotesque"/>
                <a:sym typeface="Acherus Grotesque"/>
              </a:defRPr>
            </a:lvl1pPr>
          </a:lstStyle>
          <a:p>
            <a:r>
              <a:rPr lang="en-US" sz="1600" dirty="0"/>
              <a:t>CHART TITLE</a:t>
            </a:r>
            <a:endParaRPr sz="1600" dirty="0"/>
          </a:p>
        </p:txBody>
      </p:sp>
      <p:sp>
        <p:nvSpPr>
          <p:cNvPr id="14" name="TextBox 20"/>
          <p:cNvSpPr/>
          <p:nvPr/>
        </p:nvSpPr>
        <p:spPr>
          <a:xfrm>
            <a:off x="7523237" y="1464672"/>
            <a:ext cx="3605795" cy="78482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200">
                <a:solidFill>
                  <a:srgbClr val="585C5E"/>
                </a:solidFill>
                <a:latin typeface="Crimson Text Roman"/>
                <a:ea typeface="Crimson Text Roman"/>
                <a:cs typeface="Crimson Text Roman"/>
                <a:sym typeface="Crimson Text Roman"/>
              </a:defRPr>
            </a:lvl1pPr>
          </a:lstStyle>
          <a:p>
            <a:pPr>
              <a:lnSpc>
                <a:spcPts val="1800"/>
              </a:lnSpc>
            </a:pPr>
            <a:r>
              <a:rPr lang="en-US" dirty="0"/>
              <a:t>Place a short description about this chart step in this space. It does not need to be long, but it allows you space to describe your data. </a:t>
            </a:r>
          </a:p>
        </p:txBody>
      </p:sp>
      <p:pic>
        <p:nvPicPr>
          <p:cNvPr id="15" name="VT-grid-02.png" descr="VT-grid-02.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843596" y="7720330"/>
            <a:ext cx="10600807" cy="6858001"/>
          </a:xfrm>
          <a:prstGeom prst="rect">
            <a:avLst/>
          </a:prstGeom>
          <a:ln w="12700">
            <a:miter lim="400000"/>
          </a:ln>
        </p:spPr>
      </p:pic>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45569"/>
            <a:ext cx="6766862" cy="6766862"/>
          </a:xfrm>
          <a:prstGeom prst="rect">
            <a:avLst/>
          </a:prstGeom>
        </p:spPr>
      </p:pic>
    </p:spTree>
    <p:extLst>
      <p:ext uri="{BB962C8B-B14F-4D97-AF65-F5344CB8AC3E}">
        <p14:creationId xmlns:p14="http://schemas.microsoft.com/office/powerpoint/2010/main" val="1866991579"/>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pic>
        <p:nvPicPr>
          <p:cNvPr id="3" name="VT-grid-02.png" descr="VT-grid-02.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733682" y="8274179"/>
            <a:ext cx="10600807" cy="6858001"/>
          </a:xfrm>
          <a:prstGeom prst="rect">
            <a:avLst/>
          </a:prstGeom>
          <a:ln w="12700">
            <a:miter lim="400000"/>
          </a:ln>
        </p:spPr>
      </p:pic>
      <p:graphicFrame>
        <p:nvGraphicFramePr>
          <p:cNvPr id="5" name="THIS IS THE TITLE SPACE"/>
          <p:cNvGraphicFramePr/>
          <p:nvPr>
            <p:extLst>
              <p:ext uri="{D42A27DB-BD31-4B8C-83A1-F6EECF244321}">
                <p14:modId xmlns:p14="http://schemas.microsoft.com/office/powerpoint/2010/main" val="73784836"/>
              </p:ext>
            </p:extLst>
          </p:nvPr>
        </p:nvGraphicFramePr>
        <p:xfrm>
          <a:off x="6781150" y="1543732"/>
          <a:ext cx="5468670" cy="514599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5"/>
          <p:cNvSpPr/>
          <p:nvPr/>
        </p:nvSpPr>
        <p:spPr>
          <a:xfrm>
            <a:off x="7547137" y="1126120"/>
            <a:ext cx="1841226" cy="33855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400" spc="200">
                <a:latin typeface="Acherus Grotesque"/>
                <a:ea typeface="Acherus Grotesque"/>
                <a:cs typeface="Acherus Grotesque"/>
                <a:sym typeface="Acherus Grotesque"/>
              </a:defRPr>
            </a:lvl1pPr>
          </a:lstStyle>
          <a:p>
            <a:r>
              <a:rPr lang="en-US" sz="1600" dirty="0"/>
              <a:t>CHART TITLE</a:t>
            </a:r>
            <a:endParaRPr sz="1600" dirty="0"/>
          </a:p>
        </p:txBody>
      </p:sp>
      <p:sp>
        <p:nvSpPr>
          <p:cNvPr id="8" name="TextBox 20"/>
          <p:cNvSpPr/>
          <p:nvPr/>
        </p:nvSpPr>
        <p:spPr>
          <a:xfrm>
            <a:off x="7523237" y="1464672"/>
            <a:ext cx="3605795" cy="78482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200">
                <a:solidFill>
                  <a:srgbClr val="585C5E"/>
                </a:solidFill>
                <a:latin typeface="Crimson Text Roman"/>
                <a:ea typeface="Crimson Text Roman"/>
                <a:cs typeface="Crimson Text Roman"/>
                <a:sym typeface="Crimson Text Roman"/>
              </a:defRPr>
            </a:lvl1pPr>
          </a:lstStyle>
          <a:p>
            <a:pPr>
              <a:lnSpc>
                <a:spcPts val="1800"/>
              </a:lnSpc>
            </a:pPr>
            <a:r>
              <a:rPr lang="en-US" dirty="0"/>
              <a:t>Place a short description about this chart step in this space. It does not need to be long, but it allows you space to describe your data. </a:t>
            </a:r>
          </a:p>
        </p:txBody>
      </p:sp>
    </p:spTree>
    <p:extLst>
      <p:ext uri="{BB962C8B-B14F-4D97-AF65-F5344CB8AC3E}">
        <p14:creationId xmlns:p14="http://schemas.microsoft.com/office/powerpoint/2010/main" val="1279758145"/>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 name="VT-grid-02.png" descr="VT-grid-02.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750490" y="6346269"/>
            <a:ext cx="10600807" cy="6858001"/>
          </a:xfrm>
          <a:prstGeom prst="rect">
            <a:avLst/>
          </a:prstGeom>
          <a:ln w="12700">
            <a:miter lim="400000"/>
          </a:ln>
        </p:spPr>
      </p:pic>
      <p:sp>
        <p:nvSpPr>
          <p:cNvPr id="387" name="Title 1"/>
          <p:cNvSpPr>
            <a:spLocks noGrp="1"/>
          </p:cNvSpPr>
          <p:nvPr>
            <p:ph type="title" idx="4294967295"/>
          </p:nvPr>
        </p:nvSpPr>
        <p:spPr>
          <a:xfrm>
            <a:off x="0" y="6197600"/>
            <a:ext cx="9144000" cy="492125"/>
          </a:xfrm>
          <a:prstGeom prst="rect">
            <a:avLst/>
          </a:prstGeom>
        </p:spPr>
        <p:txBody>
          <a:bodyPr/>
          <a:lstStyle/>
          <a:p>
            <a:pPr algn="l" defTabSz="886968">
              <a:defRPr sz="2328" spc="194">
                <a:solidFill>
                  <a:schemeClr val="accent2"/>
                </a:solidFill>
              </a:defRPr>
            </a:pPr>
            <a:r>
              <a:rPr>
                <a:solidFill>
                  <a:schemeClr val="accent5">
                    <a:hueOff val="-15428571"/>
                    <a:satOff val="-30434"/>
                    <a:lumOff val="9019"/>
                  </a:schemeClr>
                </a:solidFill>
                <a:latin typeface="Gineso Cond Thin"/>
                <a:ea typeface="Gineso Cond Thin"/>
                <a:cs typeface="Gineso Cond Thin"/>
                <a:sym typeface="Gineso Cond Thin"/>
              </a:rPr>
              <a:t>02  | </a:t>
            </a:r>
            <a:r>
              <a:rPr>
                <a:latin typeface="Gineso Cond Thin"/>
                <a:ea typeface="Gineso Cond Thin"/>
                <a:cs typeface="Gineso Cond Thin"/>
                <a:sym typeface="Gineso Cond Thin"/>
              </a:rPr>
              <a:t> </a:t>
            </a:r>
            <a:r>
              <a:rPr>
                <a:solidFill>
                  <a:schemeClr val="accent1"/>
                </a:solidFill>
              </a:rPr>
              <a:t>SECTION TITLE</a:t>
            </a:r>
          </a:p>
        </p:txBody>
      </p:sp>
      <p:sp>
        <p:nvSpPr>
          <p:cNvPr id="388" name="TextBox 5"/>
          <p:cNvSpPr/>
          <p:nvPr/>
        </p:nvSpPr>
        <p:spPr>
          <a:xfrm>
            <a:off x="7938103" y="1515965"/>
            <a:ext cx="3914275" cy="63094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400" spc="200">
                <a:latin typeface="Acherus Grotesque"/>
                <a:ea typeface="Acherus Grotesque"/>
                <a:cs typeface="Acherus Grotesque"/>
                <a:sym typeface="Acherus Grotesque"/>
              </a:defRPr>
            </a:lvl1pPr>
          </a:lstStyle>
          <a:p>
            <a:pPr>
              <a:lnSpc>
                <a:spcPts val="2100"/>
              </a:lnSpc>
            </a:pPr>
            <a:r>
              <a:rPr dirty="0"/>
              <a:t>PLACE A SHORT HEADER SENTENCE HERE.</a:t>
            </a:r>
          </a:p>
        </p:txBody>
      </p:sp>
      <p:sp>
        <p:nvSpPr>
          <p:cNvPr id="389" name="TextBox 20"/>
          <p:cNvSpPr/>
          <p:nvPr/>
        </p:nvSpPr>
        <p:spPr>
          <a:xfrm>
            <a:off x="7938103" y="2152544"/>
            <a:ext cx="2946346" cy="332398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200">
                <a:solidFill>
                  <a:srgbClr val="585C5E"/>
                </a:solidFill>
                <a:latin typeface="Crimson Text Roman"/>
                <a:ea typeface="Crimson Text Roman"/>
                <a:cs typeface="Crimson Text Roman"/>
                <a:sym typeface="Crimson Text Roman"/>
              </a:defRPr>
            </a:lvl1pPr>
          </a:lstStyle>
          <a:p>
            <a:pPr>
              <a:lnSpc>
                <a:spcPts val="1800"/>
              </a:lnSpc>
            </a:pPr>
            <a:r>
              <a:rPr kern="1200" dirty="0"/>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 qui blandit praesent luptatum zzril delenit augue duis.</a:t>
            </a:r>
          </a:p>
        </p:txBody>
      </p:sp>
      <p:pic>
        <p:nvPicPr>
          <p:cNvPr id="390" name="pasted-image.pdf" descr="pasted-image.pdf"/>
          <p:cNvPicPr>
            <a:picLocks noChangeAspect="1"/>
          </p:cNvPicPr>
          <p:nvPr/>
        </p:nvPicPr>
        <p:blipFill>
          <a:blip r:embed="rId3">
            <a:extLst/>
          </a:blip>
          <a:stretch>
            <a:fillRect/>
          </a:stretch>
        </p:blipFill>
        <p:spPr>
          <a:xfrm>
            <a:off x="703580" y="1125219"/>
            <a:ext cx="248047" cy="248048"/>
          </a:xfrm>
          <a:prstGeom prst="rect">
            <a:avLst/>
          </a:prstGeom>
          <a:ln w="12700">
            <a:miter lim="400000"/>
          </a:ln>
        </p:spPr>
      </p:pic>
      <p:pic>
        <p:nvPicPr>
          <p:cNvPr id="391" name="pasted-image.pdf" descr="pasted-image.pdf"/>
          <p:cNvPicPr>
            <a:picLocks noChangeAspect="1"/>
          </p:cNvPicPr>
          <p:nvPr/>
        </p:nvPicPr>
        <p:blipFill>
          <a:blip r:embed="rId3">
            <a:extLst/>
          </a:blip>
          <a:stretch>
            <a:fillRect/>
          </a:stretch>
        </p:blipFill>
        <p:spPr>
          <a:xfrm rot="10800000">
            <a:off x="5542280" y="5544820"/>
            <a:ext cx="248048" cy="248047"/>
          </a:xfrm>
          <a:prstGeom prst="rect">
            <a:avLst/>
          </a:prstGeom>
          <a:ln w="12700">
            <a:miter lim="400000"/>
          </a:ln>
        </p:spPr>
      </p:pic>
      <p:sp>
        <p:nvSpPr>
          <p:cNvPr id="392" name="Rectangle"/>
          <p:cNvSpPr/>
          <p:nvPr/>
        </p:nvSpPr>
        <p:spPr>
          <a:xfrm>
            <a:off x="0" y="0"/>
            <a:ext cx="7108429" cy="6879154"/>
          </a:xfrm>
          <a:prstGeom prst="rect">
            <a:avLst/>
          </a:prstGeom>
          <a:solidFill>
            <a:schemeClr val="accent1"/>
          </a:solidFill>
          <a:ln w="12700">
            <a:miter lim="400000"/>
          </a:ln>
        </p:spPr>
        <p:txBody>
          <a:bodyPr lIns="45719" rIns="45719" anchor="ctr"/>
          <a:lstStyle/>
          <a:p>
            <a:pPr>
              <a:defRPr>
                <a:solidFill>
                  <a:schemeClr val="accent2"/>
                </a:solidFill>
              </a:defRPr>
            </a:pPr>
            <a:endParaRPr/>
          </a:p>
        </p:txBody>
      </p:sp>
      <p:graphicFrame>
        <p:nvGraphicFramePr>
          <p:cNvPr id="393" name="THIS IS THE TITLE SPACE"/>
          <p:cNvGraphicFramePr/>
          <p:nvPr>
            <p:extLst>
              <p:ext uri="{D42A27DB-BD31-4B8C-83A1-F6EECF244321}">
                <p14:modId xmlns:p14="http://schemas.microsoft.com/office/powerpoint/2010/main" val="3372283888"/>
              </p:ext>
            </p:extLst>
          </p:nvPr>
        </p:nvGraphicFramePr>
        <p:xfrm>
          <a:off x="942581" y="276858"/>
          <a:ext cx="4763982" cy="630428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315911052"/>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393"/>
                                        </p:tgtEl>
                                        <p:attrNameLst>
                                          <p:attrName>style.visibility</p:attrName>
                                        </p:attrNameLst>
                                      </p:cBhvr>
                                      <p:to>
                                        <p:strVal val="visible"/>
                                      </p:to>
                                    </p:set>
                                    <p:animEffect transition="in" filter="dissolve">
                                      <p:cBhvr>
                                        <p:cTn id="7" dur="500"/>
                                        <p:tgtEl>
                                          <p:spTgt spid="3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 grpId="0"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1" name="VT-grid-02.png" descr="VT-grid-02.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750490" y="6346269"/>
            <a:ext cx="10600807" cy="6858001"/>
          </a:xfrm>
          <a:prstGeom prst="rect">
            <a:avLst/>
          </a:prstGeom>
          <a:ln w="12700">
            <a:miter lim="400000"/>
          </a:ln>
        </p:spPr>
      </p:pic>
      <p:sp>
        <p:nvSpPr>
          <p:cNvPr id="351" name="Straight Connector 57"/>
          <p:cNvSpPr/>
          <p:nvPr/>
        </p:nvSpPr>
        <p:spPr>
          <a:xfrm>
            <a:off x="683165" y="586796"/>
            <a:ext cx="11989848" cy="1"/>
          </a:xfrm>
          <a:prstGeom prst="line">
            <a:avLst/>
          </a:prstGeom>
          <a:ln>
            <a:solidFill>
              <a:schemeClr val="accent3"/>
            </a:solidFill>
            <a:prstDash val="dash"/>
            <a:miter/>
          </a:ln>
        </p:spPr>
        <p:txBody>
          <a:bodyPr lIns="45719" rIns="45719"/>
          <a:lstStyle/>
          <a:p>
            <a:endParaRPr/>
          </a:p>
        </p:txBody>
      </p:sp>
      <p:graphicFrame>
        <p:nvGraphicFramePr>
          <p:cNvPr id="13" name="Diagram 12">
            <a:extLst>
              <a:ext uri="{FF2B5EF4-FFF2-40B4-BE49-F238E27FC236}">
                <a16:creationId xmlns:a16="http://schemas.microsoft.com/office/drawing/2014/main" id="{2514BF9B-9FD2-1F4C-B30F-77484A1B36CB}"/>
              </a:ext>
            </a:extLst>
          </p:cNvPr>
          <p:cNvGraphicFramePr/>
          <p:nvPr>
            <p:extLst>
              <p:ext uri="{D42A27DB-BD31-4B8C-83A1-F6EECF244321}">
                <p14:modId xmlns:p14="http://schemas.microsoft.com/office/powerpoint/2010/main" val="917462539"/>
              </p:ext>
            </p:extLst>
          </p:nvPr>
        </p:nvGraphicFramePr>
        <p:xfrm>
          <a:off x="949134" y="2405876"/>
          <a:ext cx="6176625" cy="10831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a:extLst>
              <a:ext uri="{FF2B5EF4-FFF2-40B4-BE49-F238E27FC236}">
                <a16:creationId xmlns:a16="http://schemas.microsoft.com/office/drawing/2014/main" id="{D7A8480D-13CC-9D40-9B87-77B4349F052F}"/>
              </a:ext>
            </a:extLst>
          </p:cNvPr>
          <p:cNvSpPr txBox="1"/>
          <p:nvPr/>
        </p:nvSpPr>
        <p:spPr>
          <a:xfrm>
            <a:off x="1059396" y="4035184"/>
            <a:ext cx="1276414" cy="784830"/>
          </a:xfrm>
          <a:prstGeom prst="rect">
            <a:avLst/>
          </a:prstGeom>
          <a:noFill/>
        </p:spPr>
        <p:txBody>
          <a:bodyPr wrap="square" rtlCol="0">
            <a:spAutoFit/>
          </a:bodyPr>
          <a:lstStyle/>
          <a:p>
            <a:pPr>
              <a:lnSpc>
                <a:spcPts val="1800"/>
              </a:lnSpc>
            </a:pPr>
            <a:r>
              <a:rPr lang="en-US" sz="1200" kern="1200" dirty="0">
                <a:solidFill>
                  <a:srgbClr val="585C5E"/>
                </a:solidFill>
                <a:latin typeface="Crimson Text Roman"/>
                <a:ea typeface="Crimson Text Roman"/>
                <a:cs typeface="Crimson Text Roman"/>
                <a:sym typeface="Crimson Text Roman"/>
              </a:rPr>
              <a:t>Example Text.</a:t>
            </a:r>
          </a:p>
          <a:p>
            <a:pPr>
              <a:lnSpc>
                <a:spcPts val="1800"/>
              </a:lnSpc>
            </a:pPr>
            <a:r>
              <a:rPr lang="en-US" sz="1200" kern="1200" dirty="0">
                <a:solidFill>
                  <a:srgbClr val="585C5E"/>
                </a:solidFill>
                <a:latin typeface="Crimson Text Roman"/>
                <a:ea typeface="Crimson Text Roman"/>
                <a:cs typeface="Crimson Text Roman"/>
                <a:sym typeface="Crimson Text Roman"/>
              </a:rPr>
              <a:t>Click  to add your text</a:t>
            </a:r>
            <a:r>
              <a:rPr lang="en-US" sz="2000" i="1" dirty="0">
                <a:latin typeface="Klinic Slab Book" charset="0"/>
                <a:ea typeface="Klinic Slab Book" charset="0"/>
                <a:cs typeface="Klinic Slab Book" charset="0"/>
              </a:rPr>
              <a:t>.</a:t>
            </a:r>
          </a:p>
        </p:txBody>
      </p:sp>
      <p:cxnSp>
        <p:nvCxnSpPr>
          <p:cNvPr id="15" name="Straight Connector 14">
            <a:extLst>
              <a:ext uri="{FF2B5EF4-FFF2-40B4-BE49-F238E27FC236}">
                <a16:creationId xmlns:a16="http://schemas.microsoft.com/office/drawing/2014/main" id="{0A07D9B0-7C1F-5F40-89B1-E2E96E91168F}"/>
              </a:ext>
            </a:extLst>
          </p:cNvPr>
          <p:cNvCxnSpPr/>
          <p:nvPr/>
        </p:nvCxnSpPr>
        <p:spPr>
          <a:xfrm flipH="1" flipV="1">
            <a:off x="1697603" y="3551337"/>
            <a:ext cx="334" cy="361038"/>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FB1BEFE-B8AA-214A-878F-AF8164504B9B}"/>
              </a:ext>
            </a:extLst>
          </p:cNvPr>
          <p:cNvCxnSpPr/>
          <p:nvPr/>
        </p:nvCxnSpPr>
        <p:spPr>
          <a:xfrm flipH="1" flipV="1">
            <a:off x="3098328" y="3569213"/>
            <a:ext cx="334" cy="361038"/>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104C9D6-C458-4A43-8846-ECEC89E47AFD}"/>
              </a:ext>
            </a:extLst>
          </p:cNvPr>
          <p:cNvCxnSpPr/>
          <p:nvPr/>
        </p:nvCxnSpPr>
        <p:spPr>
          <a:xfrm flipH="1" flipV="1">
            <a:off x="4697144" y="3569213"/>
            <a:ext cx="334" cy="361038"/>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73D5E57-5174-724B-B420-44116409DF12}"/>
              </a:ext>
            </a:extLst>
          </p:cNvPr>
          <p:cNvCxnSpPr/>
          <p:nvPr/>
        </p:nvCxnSpPr>
        <p:spPr>
          <a:xfrm flipH="1" flipV="1">
            <a:off x="6171168" y="3611584"/>
            <a:ext cx="334" cy="361038"/>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E64D2F4-0041-BE4D-8057-74832F71E6A3}"/>
              </a:ext>
            </a:extLst>
          </p:cNvPr>
          <p:cNvSpPr txBox="1"/>
          <p:nvPr/>
        </p:nvSpPr>
        <p:spPr>
          <a:xfrm>
            <a:off x="4079811" y="4073212"/>
            <a:ext cx="1323869" cy="784830"/>
          </a:xfrm>
          <a:prstGeom prst="rect">
            <a:avLst/>
          </a:prstGeom>
          <a:noFill/>
        </p:spPr>
        <p:txBody>
          <a:bodyPr wrap="square" rtlCol="0">
            <a:spAutoFit/>
          </a:bodyPr>
          <a:lstStyle/>
          <a:p>
            <a:pPr>
              <a:lnSpc>
                <a:spcPts val="1800"/>
              </a:lnSpc>
            </a:pPr>
            <a:r>
              <a:rPr lang="en-US" sz="1200" kern="1200" dirty="0">
                <a:solidFill>
                  <a:srgbClr val="585C5E"/>
                </a:solidFill>
                <a:latin typeface="Crimson Text Roman"/>
                <a:ea typeface="Crimson Text Roman"/>
                <a:cs typeface="Crimson Text Roman"/>
              </a:rPr>
              <a:t>Example Text.</a:t>
            </a:r>
          </a:p>
          <a:p>
            <a:pPr>
              <a:lnSpc>
                <a:spcPts val="1800"/>
              </a:lnSpc>
            </a:pPr>
            <a:r>
              <a:rPr lang="en-US" sz="1200" kern="1200" dirty="0">
                <a:solidFill>
                  <a:srgbClr val="585C5E"/>
                </a:solidFill>
                <a:latin typeface="Crimson Text Roman"/>
                <a:ea typeface="Crimson Text Roman"/>
                <a:cs typeface="Crimson Text Roman"/>
              </a:rPr>
              <a:t>Click  to add your text.</a:t>
            </a:r>
          </a:p>
        </p:txBody>
      </p:sp>
      <p:sp>
        <p:nvSpPr>
          <p:cNvPr id="21" name="TextBox 20">
            <a:extLst>
              <a:ext uri="{FF2B5EF4-FFF2-40B4-BE49-F238E27FC236}">
                <a16:creationId xmlns:a16="http://schemas.microsoft.com/office/drawing/2014/main" id="{96C13685-CD5B-4847-BF57-61041EFECB82}"/>
              </a:ext>
            </a:extLst>
          </p:cNvPr>
          <p:cNvSpPr txBox="1"/>
          <p:nvPr/>
        </p:nvSpPr>
        <p:spPr>
          <a:xfrm>
            <a:off x="5728568" y="4124929"/>
            <a:ext cx="1323869" cy="784830"/>
          </a:xfrm>
          <a:prstGeom prst="rect">
            <a:avLst/>
          </a:prstGeom>
          <a:noFill/>
        </p:spPr>
        <p:txBody>
          <a:bodyPr wrap="square" rtlCol="0">
            <a:spAutoFit/>
          </a:bodyPr>
          <a:lstStyle/>
          <a:p>
            <a:pPr>
              <a:lnSpc>
                <a:spcPts val="1800"/>
              </a:lnSpc>
            </a:pPr>
            <a:r>
              <a:rPr lang="en-US" sz="1200" kern="1200" dirty="0">
                <a:solidFill>
                  <a:srgbClr val="585C5E"/>
                </a:solidFill>
                <a:latin typeface="Crimson Text Roman"/>
                <a:ea typeface="Crimson Text Roman"/>
                <a:cs typeface="Crimson Text Roman"/>
              </a:rPr>
              <a:t>Example Text.</a:t>
            </a:r>
          </a:p>
          <a:p>
            <a:pPr>
              <a:lnSpc>
                <a:spcPts val="1800"/>
              </a:lnSpc>
            </a:pPr>
            <a:r>
              <a:rPr lang="en-US" sz="1200" kern="1200" dirty="0">
                <a:solidFill>
                  <a:srgbClr val="585C5E"/>
                </a:solidFill>
                <a:latin typeface="Crimson Text Roman"/>
                <a:ea typeface="Crimson Text Roman"/>
                <a:cs typeface="Crimson Text Roman"/>
              </a:rPr>
              <a:t>Click  to add your text.</a:t>
            </a:r>
          </a:p>
        </p:txBody>
      </p:sp>
      <p:sp>
        <p:nvSpPr>
          <p:cNvPr id="28" name="TextBox 27">
            <a:extLst>
              <a:ext uri="{FF2B5EF4-FFF2-40B4-BE49-F238E27FC236}">
                <a16:creationId xmlns:a16="http://schemas.microsoft.com/office/drawing/2014/main" id="{393CAA0D-F24B-D94A-84C5-722A30D0387F}"/>
              </a:ext>
            </a:extLst>
          </p:cNvPr>
          <p:cNvSpPr txBox="1"/>
          <p:nvPr/>
        </p:nvSpPr>
        <p:spPr>
          <a:xfrm>
            <a:off x="2623651" y="4035184"/>
            <a:ext cx="1323869" cy="784830"/>
          </a:xfrm>
          <a:prstGeom prst="rect">
            <a:avLst/>
          </a:prstGeom>
          <a:noFill/>
        </p:spPr>
        <p:txBody>
          <a:bodyPr wrap="square" rtlCol="0">
            <a:spAutoFit/>
          </a:bodyPr>
          <a:lstStyle/>
          <a:p>
            <a:pPr>
              <a:lnSpc>
                <a:spcPts val="1800"/>
              </a:lnSpc>
            </a:pPr>
            <a:r>
              <a:rPr lang="en-US" sz="1200" kern="1200" dirty="0">
                <a:solidFill>
                  <a:srgbClr val="585C5E"/>
                </a:solidFill>
                <a:latin typeface="Crimson Text Roman"/>
                <a:ea typeface="Crimson Text Roman"/>
                <a:cs typeface="Crimson Text Roman"/>
              </a:rPr>
              <a:t>Example Text.</a:t>
            </a:r>
          </a:p>
          <a:p>
            <a:pPr>
              <a:lnSpc>
                <a:spcPts val="1800"/>
              </a:lnSpc>
            </a:pPr>
            <a:r>
              <a:rPr lang="en-US" sz="1200" kern="1200" dirty="0">
                <a:solidFill>
                  <a:srgbClr val="585C5E"/>
                </a:solidFill>
                <a:latin typeface="Crimson Text Roman"/>
                <a:ea typeface="Crimson Text Roman"/>
                <a:cs typeface="Crimson Text Roman"/>
              </a:rPr>
              <a:t>Click  to add your text.</a:t>
            </a:r>
          </a:p>
        </p:txBody>
      </p:sp>
      <p:sp>
        <p:nvSpPr>
          <p:cNvPr id="19" name="TextBox 5"/>
          <p:cNvSpPr/>
          <p:nvPr/>
        </p:nvSpPr>
        <p:spPr>
          <a:xfrm>
            <a:off x="8277725" y="1674493"/>
            <a:ext cx="3914275" cy="63094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400" spc="200">
                <a:latin typeface="Acherus Grotesque"/>
                <a:ea typeface="Acherus Grotesque"/>
                <a:cs typeface="Acherus Grotesque"/>
                <a:sym typeface="Acherus Grotesque"/>
              </a:defRPr>
            </a:lvl1pPr>
          </a:lstStyle>
          <a:p>
            <a:pPr>
              <a:lnSpc>
                <a:spcPts val="2100"/>
              </a:lnSpc>
            </a:pPr>
            <a:r>
              <a:rPr dirty="0"/>
              <a:t>PLACE A SHORT HEADER SENTENCE HERE.</a:t>
            </a:r>
          </a:p>
        </p:txBody>
      </p:sp>
      <p:sp>
        <p:nvSpPr>
          <p:cNvPr id="24" name="TextBox 20"/>
          <p:cNvSpPr/>
          <p:nvPr/>
        </p:nvSpPr>
        <p:spPr>
          <a:xfrm>
            <a:off x="8277725" y="2311072"/>
            <a:ext cx="2946346" cy="332398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200">
                <a:solidFill>
                  <a:srgbClr val="585C5E"/>
                </a:solidFill>
                <a:latin typeface="Crimson Text Roman"/>
                <a:ea typeface="Crimson Text Roman"/>
                <a:cs typeface="Crimson Text Roman"/>
                <a:sym typeface="Crimson Text Roman"/>
              </a:defRPr>
            </a:lvl1pPr>
          </a:lstStyle>
          <a:p>
            <a:pPr>
              <a:lnSpc>
                <a:spcPts val="1800"/>
              </a:lnSpc>
            </a:pPr>
            <a:r>
              <a:rPr kern="1200" dirty="0"/>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 qui blandit praesent luptatum zzril delenit augue duis.</a:t>
            </a:r>
          </a:p>
        </p:txBody>
      </p:sp>
      <p:grpSp>
        <p:nvGrpSpPr>
          <p:cNvPr id="30" name="Group 29"/>
          <p:cNvGrpSpPr/>
          <p:nvPr/>
        </p:nvGrpSpPr>
        <p:grpSpPr>
          <a:xfrm>
            <a:off x="-3646057" y="6249925"/>
            <a:ext cx="8556869" cy="418685"/>
            <a:chOff x="-3646057" y="6249925"/>
            <a:chExt cx="8556869" cy="418685"/>
          </a:xfrm>
        </p:grpSpPr>
        <p:sp>
          <p:nvSpPr>
            <p:cNvPr id="31" name="Title 1"/>
            <p:cNvSpPr/>
            <p:nvPr/>
          </p:nvSpPr>
          <p:spPr>
            <a:xfrm>
              <a:off x="1089635" y="6249925"/>
              <a:ext cx="3821177"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nSpc>
                  <a:spcPct val="90000"/>
                </a:lnSpc>
                <a:defRPr sz="1400" spc="200">
                  <a:solidFill>
                    <a:schemeClr val="accent3"/>
                  </a:solidFill>
                  <a:latin typeface="Acherus Grotesque"/>
                  <a:ea typeface="Acherus Grotesque"/>
                  <a:cs typeface="Acherus Grotesque"/>
                  <a:sym typeface="Acherus Grotesque"/>
                </a:defRPr>
              </a:pPr>
              <a:r>
                <a:rPr lang="en-US" sz="2000" dirty="0">
                  <a:solidFill>
                    <a:schemeClr val="accent1"/>
                  </a:solidFill>
                </a:rPr>
                <a:t>SECTION TITLE</a:t>
              </a:r>
              <a:endParaRPr sz="2000" dirty="0">
                <a:solidFill>
                  <a:schemeClr val="accent1"/>
                </a:solidFill>
              </a:endParaRPr>
            </a:p>
          </p:txBody>
        </p:sp>
        <p:sp>
          <p:nvSpPr>
            <p:cNvPr id="32" name="Title 1"/>
            <p:cNvSpPr/>
            <p:nvPr/>
          </p:nvSpPr>
          <p:spPr>
            <a:xfrm>
              <a:off x="-3646057" y="6249926"/>
              <a:ext cx="4349637"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gn="r">
                <a:lnSpc>
                  <a:spcPct val="90000"/>
                </a:lnSpc>
                <a:defRPr sz="1400" spc="200">
                  <a:solidFill>
                    <a:schemeClr val="accent3"/>
                  </a:solidFill>
                  <a:latin typeface="Acherus Grotesque"/>
                  <a:ea typeface="Acherus Grotesque"/>
                  <a:cs typeface="Acherus Grotesque"/>
                  <a:sym typeface="Acherus Grotesque"/>
                </a:defRPr>
              </a:pPr>
              <a:r>
                <a:rPr lang="en-US" sz="2000" dirty="0">
                  <a:solidFill>
                    <a:srgbClr val="003C71"/>
                  </a:solidFill>
                </a:rPr>
                <a:t>01</a:t>
              </a:r>
              <a:endParaRPr sz="2000" dirty="0">
                <a:solidFill>
                  <a:srgbClr val="003C71"/>
                </a:solidFill>
              </a:endParaRPr>
            </a:p>
          </p:txBody>
        </p:sp>
        <p:sp>
          <p:nvSpPr>
            <p:cNvPr id="33" name="Title 1"/>
            <p:cNvSpPr/>
            <p:nvPr/>
          </p:nvSpPr>
          <p:spPr>
            <a:xfrm>
              <a:off x="771916" y="6253393"/>
              <a:ext cx="249382"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gn="r">
                <a:lnSpc>
                  <a:spcPct val="90000"/>
                </a:lnSpc>
                <a:defRPr sz="1400" spc="200">
                  <a:solidFill>
                    <a:schemeClr val="accent3"/>
                  </a:solidFill>
                  <a:latin typeface="Acherus Grotesque"/>
                  <a:ea typeface="Acherus Grotesque"/>
                  <a:cs typeface="Acherus Grotesque"/>
                  <a:sym typeface="Acherus Grotesque"/>
                </a:defRPr>
              </a:pPr>
              <a:r>
                <a:rPr lang="en-US" sz="2000" dirty="0">
                  <a:solidFill>
                    <a:srgbClr val="E87822"/>
                  </a:solidFill>
                </a:rPr>
                <a:t>/</a:t>
              </a:r>
              <a:endParaRPr sz="2000" dirty="0">
                <a:solidFill>
                  <a:srgbClr val="E87822"/>
                </a:solidFill>
              </a:endParaRPr>
            </a:p>
          </p:txBody>
        </p:sp>
      </p:grpSp>
    </p:spTree>
    <p:extLst>
      <p:ext uri="{BB962C8B-B14F-4D97-AF65-F5344CB8AC3E}">
        <p14:creationId xmlns:p14="http://schemas.microsoft.com/office/powerpoint/2010/main" val="1347538410"/>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95289" y="2340707"/>
            <a:ext cx="9043851" cy="1827208"/>
            <a:chOff x="2997390" y="2710676"/>
            <a:chExt cx="6176625" cy="1455553"/>
          </a:xfrm>
        </p:grpSpPr>
        <p:graphicFrame>
          <p:nvGraphicFramePr>
            <p:cNvPr id="23" name="Diagram 22">
              <a:extLst>
                <a:ext uri="{FF2B5EF4-FFF2-40B4-BE49-F238E27FC236}">
                  <a16:creationId xmlns:a16="http://schemas.microsoft.com/office/drawing/2014/main" id="{2514BF9B-9FD2-1F4C-B30F-77484A1B36CB}"/>
                </a:ext>
              </a:extLst>
            </p:cNvPr>
            <p:cNvGraphicFramePr/>
            <p:nvPr>
              <p:extLst>
                <p:ext uri="{D42A27DB-BD31-4B8C-83A1-F6EECF244321}">
                  <p14:modId xmlns:p14="http://schemas.microsoft.com/office/powerpoint/2010/main" val="859449511"/>
                </p:ext>
              </p:extLst>
            </p:nvPr>
          </p:nvGraphicFramePr>
          <p:xfrm>
            <a:off x="2997390" y="2710676"/>
            <a:ext cx="6176625" cy="10831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29" name="Straight Connector 28">
              <a:extLst>
                <a:ext uri="{FF2B5EF4-FFF2-40B4-BE49-F238E27FC236}">
                  <a16:creationId xmlns:a16="http://schemas.microsoft.com/office/drawing/2014/main" id="{273D5E57-5174-724B-B420-44116409DF12}"/>
                </a:ext>
              </a:extLst>
            </p:cNvPr>
            <p:cNvCxnSpPr/>
            <p:nvPr/>
          </p:nvCxnSpPr>
          <p:spPr>
            <a:xfrm flipH="1" flipV="1">
              <a:off x="8219439" y="3916384"/>
              <a:ext cx="303" cy="249355"/>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273D5E57-5174-724B-B420-44116409DF12}"/>
                </a:ext>
              </a:extLst>
            </p:cNvPr>
            <p:cNvCxnSpPr/>
            <p:nvPr/>
          </p:nvCxnSpPr>
          <p:spPr>
            <a:xfrm flipH="1" flipV="1">
              <a:off x="6818714" y="3916874"/>
              <a:ext cx="303" cy="249355"/>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73D5E57-5174-724B-B420-44116409DF12}"/>
                </a:ext>
              </a:extLst>
            </p:cNvPr>
            <p:cNvCxnSpPr/>
            <p:nvPr/>
          </p:nvCxnSpPr>
          <p:spPr>
            <a:xfrm flipH="1" flipV="1">
              <a:off x="5263556" y="3916384"/>
              <a:ext cx="303" cy="249355"/>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273D5E57-5174-724B-B420-44116409DF12}"/>
                </a:ext>
              </a:extLst>
            </p:cNvPr>
            <p:cNvCxnSpPr/>
            <p:nvPr/>
          </p:nvCxnSpPr>
          <p:spPr>
            <a:xfrm flipH="1" flipV="1">
              <a:off x="3785085" y="3916384"/>
              <a:ext cx="303" cy="249355"/>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pic>
        <p:nvPicPr>
          <p:cNvPr id="44" name="pasted-image.pdf" descr="pasted-image.pdf"/>
          <p:cNvPicPr>
            <a:picLocks noChangeAspect="1"/>
          </p:cNvPicPr>
          <p:nvPr/>
        </p:nvPicPr>
        <p:blipFill>
          <a:blip r:embed="rId8">
            <a:extLst/>
          </a:blip>
          <a:stretch>
            <a:fillRect/>
          </a:stretch>
        </p:blipFill>
        <p:spPr>
          <a:xfrm>
            <a:off x="695142" y="612289"/>
            <a:ext cx="151523" cy="151523"/>
          </a:xfrm>
          <a:prstGeom prst="rect">
            <a:avLst/>
          </a:prstGeom>
          <a:ln w="12700">
            <a:miter lim="400000"/>
          </a:ln>
        </p:spPr>
      </p:pic>
      <p:sp>
        <p:nvSpPr>
          <p:cNvPr id="45" name="MEET OUR TEAM"/>
          <p:cNvSpPr/>
          <p:nvPr/>
        </p:nvSpPr>
        <p:spPr>
          <a:xfrm>
            <a:off x="875024" y="670350"/>
            <a:ext cx="5701832" cy="667980"/>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lvl1pPr defTabSz="859536">
              <a:lnSpc>
                <a:spcPct val="90000"/>
              </a:lnSpc>
              <a:defRPr sz="3759" spc="188">
                <a:solidFill>
                  <a:srgbClr val="585C5E"/>
                </a:solidFill>
                <a:latin typeface="Acherus Grotesque"/>
                <a:ea typeface="Acherus Grotesque"/>
                <a:cs typeface="Acherus Grotesque"/>
                <a:sym typeface="Acherus Grotesque"/>
              </a:defRPr>
            </a:lvl1pPr>
          </a:lstStyle>
          <a:p>
            <a:r>
              <a:rPr lang="en-US"/>
              <a:t>TITLE FOR SLIDE</a:t>
            </a:r>
            <a:endParaRPr dirty="0"/>
          </a:p>
        </p:txBody>
      </p:sp>
      <p:pic>
        <p:nvPicPr>
          <p:cNvPr id="46" name="Picture 9" descr="Picture 9"/>
          <p:cNvPicPr>
            <a:picLocks noChangeAspect="1"/>
          </p:cNvPicPr>
          <p:nvPr/>
        </p:nvPicPr>
        <p:blipFill>
          <a:blip r:embed="rId9">
            <a:extLst>
              <a:ext uri="{28A0092B-C50C-407E-A947-70E740481C1C}">
                <a14:useLocalDpi xmlns:a14="http://schemas.microsoft.com/office/drawing/2010/main"/>
              </a:ext>
            </a:extLst>
          </a:blip>
          <a:srcRect/>
          <a:stretch>
            <a:fillRect/>
          </a:stretch>
        </p:blipFill>
        <p:spPr>
          <a:xfrm>
            <a:off x="11383890" y="-849669"/>
            <a:ext cx="556100" cy="247857"/>
          </a:xfrm>
          <a:prstGeom prst="rect">
            <a:avLst/>
          </a:prstGeom>
          <a:ln w="12700">
            <a:miter lim="400000"/>
          </a:ln>
        </p:spPr>
      </p:pic>
      <p:sp>
        <p:nvSpPr>
          <p:cNvPr id="47" name="Straight Connector 55"/>
          <p:cNvSpPr/>
          <p:nvPr/>
        </p:nvSpPr>
        <p:spPr>
          <a:xfrm>
            <a:off x="8114036" y="-1155244"/>
            <a:ext cx="1" cy="890536"/>
          </a:xfrm>
          <a:prstGeom prst="line">
            <a:avLst/>
          </a:prstGeom>
          <a:ln>
            <a:solidFill>
              <a:schemeClr val="accent3"/>
            </a:solidFill>
            <a:prstDash val="dash"/>
            <a:miter/>
          </a:ln>
        </p:spPr>
        <p:txBody>
          <a:bodyPr lIns="45719" rIns="45719"/>
          <a:lstStyle/>
          <a:p>
            <a:endParaRPr/>
          </a:p>
        </p:txBody>
      </p:sp>
      <p:sp>
        <p:nvSpPr>
          <p:cNvPr id="48" name="Straight Connector 57"/>
          <p:cNvSpPr/>
          <p:nvPr/>
        </p:nvSpPr>
        <p:spPr>
          <a:xfrm>
            <a:off x="7939664" y="-443895"/>
            <a:ext cx="4729163" cy="1"/>
          </a:xfrm>
          <a:prstGeom prst="line">
            <a:avLst/>
          </a:prstGeom>
          <a:ln>
            <a:solidFill>
              <a:schemeClr val="accent3"/>
            </a:solidFill>
            <a:prstDash val="dash"/>
            <a:miter/>
          </a:ln>
        </p:spPr>
        <p:txBody>
          <a:bodyPr lIns="45719" rIns="45719"/>
          <a:lstStyle/>
          <a:p>
            <a:endParaRPr/>
          </a:p>
        </p:txBody>
      </p:sp>
      <p:sp>
        <p:nvSpPr>
          <p:cNvPr id="49" name="Title 1"/>
          <p:cNvSpPr/>
          <p:nvPr/>
        </p:nvSpPr>
        <p:spPr>
          <a:xfrm>
            <a:off x="5396870" y="-987702"/>
            <a:ext cx="5835090"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gn="r">
              <a:lnSpc>
                <a:spcPct val="90000"/>
              </a:lnSpc>
              <a:defRPr sz="1400" spc="200">
                <a:solidFill>
                  <a:schemeClr val="accent3"/>
                </a:solidFill>
                <a:latin typeface="Acherus Grotesque"/>
                <a:ea typeface="Acherus Grotesque"/>
                <a:cs typeface="Acherus Grotesque"/>
                <a:sym typeface="Acherus Grotesque"/>
              </a:defRPr>
            </a:pPr>
            <a:r>
              <a:rPr lang="en-US" dirty="0"/>
              <a:t>TITLE  </a:t>
            </a:r>
            <a:r>
              <a:rPr dirty="0">
                <a:solidFill>
                  <a:schemeClr val="accent1"/>
                </a:solidFill>
              </a:rPr>
              <a:t>|  SECTION TITLE</a:t>
            </a:r>
          </a:p>
        </p:txBody>
      </p:sp>
      <p:sp>
        <p:nvSpPr>
          <p:cNvPr id="50" name="TextBox 5"/>
          <p:cNvSpPr/>
          <p:nvPr/>
        </p:nvSpPr>
        <p:spPr>
          <a:xfrm>
            <a:off x="2142247" y="4475692"/>
            <a:ext cx="1841226" cy="30777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400" spc="200">
                <a:latin typeface="Acherus Grotesque"/>
                <a:ea typeface="Acherus Grotesque"/>
                <a:cs typeface="Acherus Grotesque"/>
                <a:sym typeface="Acherus Grotesque"/>
              </a:defRPr>
            </a:lvl1pPr>
          </a:lstStyle>
          <a:p>
            <a:r>
              <a:rPr lang="en-US" dirty="0"/>
              <a:t>WRITE STEP</a:t>
            </a:r>
            <a:endParaRPr dirty="0"/>
          </a:p>
        </p:txBody>
      </p:sp>
      <p:sp>
        <p:nvSpPr>
          <p:cNvPr id="51" name="TextBox 20"/>
          <p:cNvSpPr/>
          <p:nvPr/>
        </p:nvSpPr>
        <p:spPr>
          <a:xfrm>
            <a:off x="2142247" y="4751571"/>
            <a:ext cx="1557883" cy="101566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200">
                <a:solidFill>
                  <a:srgbClr val="585C5E"/>
                </a:solidFill>
                <a:latin typeface="Crimson Text Roman"/>
                <a:ea typeface="Crimson Text Roman"/>
                <a:cs typeface="Crimson Text Roman"/>
                <a:sym typeface="Crimson Text Roman"/>
              </a:defRPr>
            </a:lvl1pPr>
          </a:lstStyle>
          <a:p>
            <a:pPr>
              <a:lnSpc>
                <a:spcPts val="1800"/>
              </a:lnSpc>
            </a:pPr>
            <a:r>
              <a:rPr lang="en-US" dirty="0"/>
              <a:t>Place a short description about this step here. It does not need to be long. </a:t>
            </a:r>
          </a:p>
        </p:txBody>
      </p:sp>
      <p:sp>
        <p:nvSpPr>
          <p:cNvPr id="52" name="TextBox 5"/>
          <p:cNvSpPr/>
          <p:nvPr/>
        </p:nvSpPr>
        <p:spPr>
          <a:xfrm>
            <a:off x="4175989" y="4475692"/>
            <a:ext cx="1841226" cy="30777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400" spc="200">
                <a:latin typeface="Acherus Grotesque"/>
                <a:ea typeface="Acherus Grotesque"/>
                <a:cs typeface="Acherus Grotesque"/>
                <a:sym typeface="Acherus Grotesque"/>
              </a:defRPr>
            </a:lvl1pPr>
          </a:lstStyle>
          <a:p>
            <a:r>
              <a:rPr lang="en-US" dirty="0"/>
              <a:t>WRITE STEP</a:t>
            </a:r>
            <a:endParaRPr dirty="0"/>
          </a:p>
        </p:txBody>
      </p:sp>
      <p:sp>
        <p:nvSpPr>
          <p:cNvPr id="53" name="TextBox 20"/>
          <p:cNvSpPr/>
          <p:nvPr/>
        </p:nvSpPr>
        <p:spPr>
          <a:xfrm>
            <a:off x="4175989" y="4751571"/>
            <a:ext cx="1557883" cy="101566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200">
                <a:solidFill>
                  <a:srgbClr val="585C5E"/>
                </a:solidFill>
                <a:latin typeface="Crimson Text Roman"/>
                <a:ea typeface="Crimson Text Roman"/>
                <a:cs typeface="Crimson Text Roman"/>
                <a:sym typeface="Crimson Text Roman"/>
              </a:defRPr>
            </a:lvl1pPr>
          </a:lstStyle>
          <a:p>
            <a:pPr>
              <a:lnSpc>
                <a:spcPts val="1800"/>
              </a:lnSpc>
            </a:pPr>
            <a:r>
              <a:rPr lang="en-US" dirty="0"/>
              <a:t>Place a short description about this step here. It does not need to be long. </a:t>
            </a:r>
          </a:p>
        </p:txBody>
      </p:sp>
      <p:sp>
        <p:nvSpPr>
          <p:cNvPr id="54" name="TextBox 5"/>
          <p:cNvSpPr/>
          <p:nvPr/>
        </p:nvSpPr>
        <p:spPr>
          <a:xfrm>
            <a:off x="6461176" y="4475692"/>
            <a:ext cx="1841226" cy="30777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400" spc="200">
                <a:latin typeface="Acherus Grotesque"/>
                <a:ea typeface="Acherus Grotesque"/>
                <a:cs typeface="Acherus Grotesque"/>
                <a:sym typeface="Acherus Grotesque"/>
              </a:defRPr>
            </a:lvl1pPr>
          </a:lstStyle>
          <a:p>
            <a:r>
              <a:rPr lang="en-US" dirty="0"/>
              <a:t>WRITE STEP</a:t>
            </a:r>
            <a:endParaRPr dirty="0"/>
          </a:p>
        </p:txBody>
      </p:sp>
      <p:sp>
        <p:nvSpPr>
          <p:cNvPr id="55" name="TextBox 20"/>
          <p:cNvSpPr/>
          <p:nvPr/>
        </p:nvSpPr>
        <p:spPr>
          <a:xfrm>
            <a:off x="6461176" y="4751571"/>
            <a:ext cx="1557883" cy="101566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200">
                <a:solidFill>
                  <a:srgbClr val="585C5E"/>
                </a:solidFill>
                <a:latin typeface="Crimson Text Roman"/>
                <a:ea typeface="Crimson Text Roman"/>
                <a:cs typeface="Crimson Text Roman"/>
                <a:sym typeface="Crimson Text Roman"/>
              </a:defRPr>
            </a:lvl1pPr>
          </a:lstStyle>
          <a:p>
            <a:pPr>
              <a:lnSpc>
                <a:spcPts val="1800"/>
              </a:lnSpc>
            </a:pPr>
            <a:r>
              <a:rPr lang="en-US" dirty="0"/>
              <a:t>Place a short description about this step here. It does not need to be long. </a:t>
            </a:r>
          </a:p>
        </p:txBody>
      </p:sp>
      <p:sp>
        <p:nvSpPr>
          <p:cNvPr id="56" name="TextBox 5"/>
          <p:cNvSpPr/>
          <p:nvPr/>
        </p:nvSpPr>
        <p:spPr>
          <a:xfrm>
            <a:off x="8463020" y="4475692"/>
            <a:ext cx="1841226" cy="30777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400" spc="200">
                <a:latin typeface="Acherus Grotesque"/>
                <a:ea typeface="Acherus Grotesque"/>
                <a:cs typeface="Acherus Grotesque"/>
                <a:sym typeface="Acherus Grotesque"/>
              </a:defRPr>
            </a:lvl1pPr>
          </a:lstStyle>
          <a:p>
            <a:r>
              <a:rPr lang="en-US" dirty="0"/>
              <a:t>WRITE STEP</a:t>
            </a:r>
            <a:endParaRPr dirty="0"/>
          </a:p>
        </p:txBody>
      </p:sp>
      <p:sp>
        <p:nvSpPr>
          <p:cNvPr id="57" name="TextBox 20"/>
          <p:cNvSpPr/>
          <p:nvPr/>
        </p:nvSpPr>
        <p:spPr>
          <a:xfrm>
            <a:off x="8463020" y="4751571"/>
            <a:ext cx="1557883" cy="101566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200">
                <a:solidFill>
                  <a:srgbClr val="585C5E"/>
                </a:solidFill>
                <a:latin typeface="Crimson Text Roman"/>
                <a:ea typeface="Crimson Text Roman"/>
                <a:cs typeface="Crimson Text Roman"/>
                <a:sym typeface="Crimson Text Roman"/>
              </a:defRPr>
            </a:lvl1pPr>
          </a:lstStyle>
          <a:p>
            <a:pPr>
              <a:lnSpc>
                <a:spcPts val="1800"/>
              </a:lnSpc>
            </a:pPr>
            <a:r>
              <a:rPr lang="en-US" dirty="0"/>
              <a:t>Place a short description about this step here. It does not need to be long. </a:t>
            </a:r>
          </a:p>
        </p:txBody>
      </p:sp>
      <p:grpSp>
        <p:nvGrpSpPr>
          <p:cNvPr id="22" name="Group 21"/>
          <p:cNvGrpSpPr/>
          <p:nvPr/>
        </p:nvGrpSpPr>
        <p:grpSpPr>
          <a:xfrm>
            <a:off x="5875461" y="6258814"/>
            <a:ext cx="7756220" cy="419351"/>
            <a:chOff x="5734148" y="-45661"/>
            <a:chExt cx="7756220" cy="419351"/>
          </a:xfrm>
        </p:grpSpPr>
        <p:sp>
          <p:nvSpPr>
            <p:cNvPr id="24" name="Title 1"/>
            <p:cNvSpPr/>
            <p:nvPr/>
          </p:nvSpPr>
          <p:spPr>
            <a:xfrm>
              <a:off x="10345042" y="-45660"/>
              <a:ext cx="3145326"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nSpc>
                  <a:spcPct val="90000"/>
                </a:lnSpc>
                <a:defRPr sz="1400" spc="200">
                  <a:solidFill>
                    <a:schemeClr val="accent3"/>
                  </a:solidFill>
                  <a:latin typeface="Acherus Grotesque"/>
                  <a:ea typeface="Acherus Grotesque"/>
                  <a:cs typeface="Acherus Grotesque"/>
                  <a:sym typeface="Acherus Grotesque"/>
                </a:defRPr>
              </a:pPr>
              <a:r>
                <a:rPr lang="en-US" sz="1200" dirty="0">
                  <a:solidFill>
                    <a:schemeClr val="accent1"/>
                  </a:solidFill>
                </a:rPr>
                <a:t>SECTION TITLE</a:t>
              </a:r>
              <a:endParaRPr sz="1200" dirty="0">
                <a:solidFill>
                  <a:schemeClr val="accent1"/>
                </a:solidFill>
              </a:endParaRPr>
            </a:p>
          </p:txBody>
        </p:sp>
        <p:sp>
          <p:nvSpPr>
            <p:cNvPr id="25" name="Title 1"/>
            <p:cNvSpPr/>
            <p:nvPr/>
          </p:nvSpPr>
          <p:spPr>
            <a:xfrm>
              <a:off x="5734148" y="-45661"/>
              <a:ext cx="4349637"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gn="r">
                <a:lnSpc>
                  <a:spcPct val="90000"/>
                </a:lnSpc>
                <a:defRPr sz="1400" spc="200">
                  <a:solidFill>
                    <a:schemeClr val="accent3"/>
                  </a:solidFill>
                  <a:latin typeface="Acherus Grotesque"/>
                  <a:ea typeface="Acherus Grotesque"/>
                  <a:cs typeface="Acherus Grotesque"/>
                  <a:sym typeface="Acherus Grotesque"/>
                </a:defRPr>
              </a:pPr>
              <a:r>
                <a:rPr lang="en-US" sz="1200" dirty="0">
                  <a:solidFill>
                    <a:schemeClr val="accent3"/>
                  </a:solidFill>
                </a:rPr>
                <a:t>01</a:t>
              </a:r>
              <a:endParaRPr dirty="0">
                <a:solidFill>
                  <a:schemeClr val="accent1"/>
                </a:solidFill>
              </a:endParaRPr>
            </a:p>
          </p:txBody>
        </p:sp>
        <p:sp>
          <p:nvSpPr>
            <p:cNvPr id="26" name="Title 1"/>
            <p:cNvSpPr/>
            <p:nvPr/>
          </p:nvSpPr>
          <p:spPr>
            <a:xfrm>
              <a:off x="10048160" y="-41527"/>
              <a:ext cx="249382"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gn="r">
                <a:lnSpc>
                  <a:spcPct val="90000"/>
                </a:lnSpc>
                <a:defRPr sz="1400" spc="200">
                  <a:solidFill>
                    <a:schemeClr val="accent3"/>
                  </a:solidFill>
                  <a:latin typeface="Acherus Grotesque"/>
                  <a:ea typeface="Acherus Grotesque"/>
                  <a:cs typeface="Acherus Grotesque"/>
                  <a:sym typeface="Acherus Grotesque"/>
                </a:defRPr>
              </a:pPr>
              <a:r>
                <a:rPr lang="en-US" sz="1200" dirty="0">
                  <a:solidFill>
                    <a:schemeClr val="accent1"/>
                  </a:solidFill>
                </a:rPr>
                <a:t>/</a:t>
              </a:r>
              <a:endParaRPr sz="1200" dirty="0">
                <a:solidFill>
                  <a:schemeClr val="accent1"/>
                </a:solidFill>
              </a:endParaRPr>
            </a:p>
          </p:txBody>
        </p:sp>
      </p:grpSp>
    </p:spTree>
    <p:extLst>
      <p:ext uri="{BB962C8B-B14F-4D97-AF65-F5344CB8AC3E}">
        <p14:creationId xmlns:p14="http://schemas.microsoft.com/office/powerpoint/2010/main" val="22103897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asted-image.pdf" descr="pasted-image.pdf"/>
          <p:cNvPicPr>
            <a:picLocks noChangeAspect="1"/>
          </p:cNvPicPr>
          <p:nvPr/>
        </p:nvPicPr>
        <p:blipFill>
          <a:blip r:embed="rId3">
            <a:extLst/>
          </a:blip>
          <a:stretch>
            <a:fillRect/>
          </a:stretch>
        </p:blipFill>
        <p:spPr>
          <a:xfrm>
            <a:off x="695142" y="612289"/>
            <a:ext cx="151523" cy="151523"/>
          </a:xfrm>
          <a:prstGeom prst="rect">
            <a:avLst/>
          </a:prstGeom>
          <a:ln w="12700">
            <a:miter lim="400000"/>
          </a:ln>
        </p:spPr>
      </p:pic>
      <p:sp>
        <p:nvSpPr>
          <p:cNvPr id="45" name="MEET OUR TEAM"/>
          <p:cNvSpPr/>
          <p:nvPr/>
        </p:nvSpPr>
        <p:spPr>
          <a:xfrm>
            <a:off x="875024" y="670350"/>
            <a:ext cx="5701832" cy="667980"/>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lvl1pPr defTabSz="859536">
              <a:lnSpc>
                <a:spcPct val="90000"/>
              </a:lnSpc>
              <a:defRPr sz="3759" spc="188">
                <a:solidFill>
                  <a:srgbClr val="585C5E"/>
                </a:solidFill>
                <a:latin typeface="Acherus Grotesque"/>
                <a:ea typeface="Acherus Grotesque"/>
                <a:cs typeface="Acherus Grotesque"/>
                <a:sym typeface="Acherus Grotesque"/>
              </a:defRPr>
            </a:lvl1pPr>
          </a:lstStyle>
          <a:p>
            <a:r>
              <a:rPr lang="en-US"/>
              <a:t>TITLE FOR SLIDE</a:t>
            </a:r>
            <a:endParaRPr dirty="0"/>
          </a:p>
        </p:txBody>
      </p:sp>
      <p:grpSp>
        <p:nvGrpSpPr>
          <p:cNvPr id="6" name="Group 5"/>
          <p:cNvGrpSpPr/>
          <p:nvPr/>
        </p:nvGrpSpPr>
        <p:grpSpPr>
          <a:xfrm>
            <a:off x="1524357" y="2599431"/>
            <a:ext cx="9144001" cy="2519255"/>
            <a:chOff x="475486" y="2438066"/>
            <a:chExt cx="9144001" cy="2519255"/>
          </a:xfrm>
        </p:grpSpPr>
        <p:sp>
          <p:nvSpPr>
            <p:cNvPr id="51" name="TextBox 20"/>
            <p:cNvSpPr/>
            <p:nvPr/>
          </p:nvSpPr>
          <p:spPr>
            <a:xfrm>
              <a:off x="589346" y="2923382"/>
              <a:ext cx="1557883" cy="32316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200">
                  <a:solidFill>
                    <a:srgbClr val="585C5E"/>
                  </a:solidFill>
                  <a:latin typeface="Crimson Text Roman"/>
                  <a:ea typeface="Crimson Text Roman"/>
                  <a:cs typeface="Crimson Text Roman"/>
                  <a:sym typeface="Crimson Text Roman"/>
                </a:defRPr>
              </a:lvl1pPr>
            </a:lstStyle>
            <a:p>
              <a:pPr>
                <a:lnSpc>
                  <a:spcPts val="1800"/>
                </a:lnSpc>
              </a:pPr>
              <a:r>
                <a:rPr lang="en-US" dirty="0"/>
                <a:t>First task here</a:t>
              </a:r>
            </a:p>
          </p:txBody>
        </p:sp>
        <p:sp>
          <p:nvSpPr>
            <p:cNvPr id="3" name="Rectangle 2"/>
            <p:cNvSpPr/>
            <p:nvPr/>
          </p:nvSpPr>
          <p:spPr>
            <a:xfrm>
              <a:off x="2582624" y="2450258"/>
              <a:ext cx="7036862" cy="414862"/>
            </a:xfrm>
            <a:prstGeom prst="rect">
              <a:avLst/>
            </a:prstGeom>
            <a:solidFill>
              <a:schemeClr val="accent3">
                <a:lumMod val="20000"/>
                <a:lumOff val="8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chemeClr val="accent1"/>
                </a:solidFill>
                <a:effectLst/>
                <a:uFillTx/>
                <a:latin typeface="+mj-lt"/>
                <a:ea typeface="+mj-ea"/>
                <a:cs typeface="+mj-cs"/>
                <a:sym typeface="Calibri"/>
              </a:endParaRPr>
            </a:p>
          </p:txBody>
        </p:sp>
        <p:grpSp>
          <p:nvGrpSpPr>
            <p:cNvPr id="4" name="Group 3"/>
            <p:cNvGrpSpPr/>
            <p:nvPr/>
          </p:nvGrpSpPr>
          <p:grpSpPr>
            <a:xfrm>
              <a:off x="2582624" y="2438066"/>
              <a:ext cx="7036863" cy="2519254"/>
              <a:chOff x="2582625" y="2438066"/>
              <a:chExt cx="5876404" cy="2519254"/>
            </a:xfrm>
          </p:grpSpPr>
          <p:sp>
            <p:nvSpPr>
              <p:cNvPr id="24" name="Straight Connector 55"/>
              <p:cNvSpPr/>
              <p:nvPr/>
            </p:nvSpPr>
            <p:spPr>
              <a:xfrm>
                <a:off x="2582625" y="2450258"/>
                <a:ext cx="4342" cy="2507062"/>
              </a:xfrm>
              <a:prstGeom prst="line">
                <a:avLst/>
              </a:prstGeom>
              <a:ln w="6350">
                <a:solidFill>
                  <a:srgbClr val="E87722"/>
                </a:solidFill>
                <a:prstDash val="dash"/>
                <a:miter/>
              </a:ln>
            </p:spPr>
            <p:txBody>
              <a:bodyPr lIns="45719" rIns="45719"/>
              <a:lstStyle/>
              <a:p>
                <a:endParaRPr/>
              </a:p>
            </p:txBody>
          </p:sp>
          <p:sp>
            <p:nvSpPr>
              <p:cNvPr id="25" name="Straight Connector 55"/>
              <p:cNvSpPr/>
              <p:nvPr/>
            </p:nvSpPr>
            <p:spPr>
              <a:xfrm>
                <a:off x="3074894" y="2450258"/>
                <a:ext cx="1" cy="2505456"/>
              </a:xfrm>
              <a:prstGeom prst="line">
                <a:avLst/>
              </a:prstGeom>
              <a:ln w="6350">
                <a:solidFill>
                  <a:schemeClr val="accent3"/>
                </a:solidFill>
                <a:prstDash val="dash"/>
                <a:miter/>
              </a:ln>
            </p:spPr>
            <p:txBody>
              <a:bodyPr lIns="45719" rIns="45719"/>
              <a:lstStyle/>
              <a:p>
                <a:endParaRPr/>
              </a:p>
            </p:txBody>
          </p:sp>
          <p:sp>
            <p:nvSpPr>
              <p:cNvPr id="26" name="Straight Connector 55"/>
              <p:cNvSpPr/>
              <p:nvPr/>
            </p:nvSpPr>
            <p:spPr>
              <a:xfrm>
                <a:off x="3567163" y="2450258"/>
                <a:ext cx="1" cy="2505456"/>
              </a:xfrm>
              <a:prstGeom prst="line">
                <a:avLst/>
              </a:prstGeom>
              <a:ln w="6350">
                <a:solidFill>
                  <a:schemeClr val="accent3"/>
                </a:solidFill>
                <a:prstDash val="dash"/>
                <a:miter/>
              </a:ln>
            </p:spPr>
            <p:txBody>
              <a:bodyPr lIns="45719" rIns="45719"/>
              <a:lstStyle/>
              <a:p>
                <a:endParaRPr/>
              </a:p>
            </p:txBody>
          </p:sp>
          <p:sp>
            <p:nvSpPr>
              <p:cNvPr id="27" name="Straight Connector 55"/>
              <p:cNvSpPr/>
              <p:nvPr/>
            </p:nvSpPr>
            <p:spPr>
              <a:xfrm>
                <a:off x="4055090" y="2450258"/>
                <a:ext cx="1" cy="2505456"/>
              </a:xfrm>
              <a:prstGeom prst="line">
                <a:avLst/>
              </a:prstGeom>
              <a:ln w="6350">
                <a:solidFill>
                  <a:schemeClr val="accent3"/>
                </a:solidFill>
                <a:prstDash val="dash"/>
                <a:miter/>
              </a:ln>
            </p:spPr>
            <p:txBody>
              <a:bodyPr lIns="45719" rIns="45719"/>
              <a:lstStyle/>
              <a:p>
                <a:endParaRPr/>
              </a:p>
            </p:txBody>
          </p:sp>
          <p:sp>
            <p:nvSpPr>
              <p:cNvPr id="28" name="Straight Connector 55"/>
              <p:cNvSpPr/>
              <p:nvPr/>
            </p:nvSpPr>
            <p:spPr>
              <a:xfrm>
                <a:off x="4543016" y="2450258"/>
                <a:ext cx="1" cy="2505456"/>
              </a:xfrm>
              <a:prstGeom prst="line">
                <a:avLst/>
              </a:prstGeom>
              <a:ln w="6350">
                <a:solidFill>
                  <a:schemeClr val="accent3"/>
                </a:solidFill>
                <a:prstDash val="dash"/>
                <a:miter/>
              </a:ln>
            </p:spPr>
            <p:txBody>
              <a:bodyPr lIns="45719" rIns="45719"/>
              <a:lstStyle/>
              <a:p>
                <a:endParaRPr/>
              </a:p>
            </p:txBody>
          </p:sp>
          <p:sp>
            <p:nvSpPr>
              <p:cNvPr id="30" name="Straight Connector 55"/>
              <p:cNvSpPr/>
              <p:nvPr/>
            </p:nvSpPr>
            <p:spPr>
              <a:xfrm>
                <a:off x="5030941" y="2450258"/>
                <a:ext cx="1" cy="2505456"/>
              </a:xfrm>
              <a:prstGeom prst="line">
                <a:avLst/>
              </a:prstGeom>
              <a:ln w="6350">
                <a:solidFill>
                  <a:schemeClr val="accent3"/>
                </a:solidFill>
                <a:prstDash val="dash"/>
                <a:miter/>
              </a:ln>
            </p:spPr>
            <p:txBody>
              <a:bodyPr lIns="45719" rIns="45719"/>
              <a:lstStyle/>
              <a:p>
                <a:endParaRPr/>
              </a:p>
            </p:txBody>
          </p:sp>
          <p:sp>
            <p:nvSpPr>
              <p:cNvPr id="31" name="Straight Connector 55"/>
              <p:cNvSpPr/>
              <p:nvPr/>
            </p:nvSpPr>
            <p:spPr>
              <a:xfrm>
                <a:off x="5531487" y="2450258"/>
                <a:ext cx="0" cy="2505456"/>
              </a:xfrm>
              <a:prstGeom prst="line">
                <a:avLst/>
              </a:prstGeom>
              <a:ln w="6350">
                <a:solidFill>
                  <a:schemeClr val="accent3"/>
                </a:solidFill>
                <a:prstDash val="dash"/>
                <a:miter/>
              </a:ln>
            </p:spPr>
            <p:txBody>
              <a:bodyPr lIns="45719" rIns="45719"/>
              <a:lstStyle/>
              <a:p>
                <a:endParaRPr/>
              </a:p>
            </p:txBody>
          </p:sp>
          <p:sp>
            <p:nvSpPr>
              <p:cNvPr id="32" name="Straight Connector 55"/>
              <p:cNvSpPr/>
              <p:nvPr/>
            </p:nvSpPr>
            <p:spPr>
              <a:xfrm>
                <a:off x="6019411" y="2450258"/>
                <a:ext cx="1" cy="2505456"/>
              </a:xfrm>
              <a:prstGeom prst="line">
                <a:avLst/>
              </a:prstGeom>
              <a:ln w="6350">
                <a:solidFill>
                  <a:schemeClr val="accent3"/>
                </a:solidFill>
                <a:prstDash val="dash"/>
                <a:miter/>
              </a:ln>
            </p:spPr>
            <p:txBody>
              <a:bodyPr lIns="45719" rIns="45719"/>
              <a:lstStyle/>
              <a:p>
                <a:endParaRPr/>
              </a:p>
            </p:txBody>
          </p:sp>
          <p:sp>
            <p:nvSpPr>
              <p:cNvPr id="33" name="Straight Connector 55"/>
              <p:cNvSpPr/>
              <p:nvPr/>
            </p:nvSpPr>
            <p:spPr>
              <a:xfrm>
                <a:off x="6507335" y="2450258"/>
                <a:ext cx="1" cy="2505456"/>
              </a:xfrm>
              <a:prstGeom prst="line">
                <a:avLst/>
              </a:prstGeom>
              <a:ln w="6350">
                <a:solidFill>
                  <a:schemeClr val="accent3"/>
                </a:solidFill>
                <a:prstDash val="dash"/>
                <a:miter/>
              </a:ln>
            </p:spPr>
            <p:txBody>
              <a:bodyPr lIns="45719" rIns="45719"/>
              <a:lstStyle/>
              <a:p>
                <a:endParaRPr/>
              </a:p>
            </p:txBody>
          </p:sp>
          <p:sp>
            <p:nvSpPr>
              <p:cNvPr id="34" name="Straight Connector 55"/>
              <p:cNvSpPr/>
              <p:nvPr/>
            </p:nvSpPr>
            <p:spPr>
              <a:xfrm>
                <a:off x="6995259" y="2438066"/>
                <a:ext cx="1" cy="2505456"/>
              </a:xfrm>
              <a:prstGeom prst="line">
                <a:avLst/>
              </a:prstGeom>
              <a:ln w="6350">
                <a:solidFill>
                  <a:schemeClr val="accent3"/>
                </a:solidFill>
                <a:prstDash val="dash"/>
                <a:miter/>
              </a:ln>
            </p:spPr>
            <p:txBody>
              <a:bodyPr lIns="45719" rIns="45719"/>
              <a:lstStyle/>
              <a:p>
                <a:endParaRPr/>
              </a:p>
            </p:txBody>
          </p:sp>
          <p:sp>
            <p:nvSpPr>
              <p:cNvPr id="35" name="Straight Connector 55"/>
              <p:cNvSpPr/>
              <p:nvPr/>
            </p:nvSpPr>
            <p:spPr>
              <a:xfrm>
                <a:off x="7483183" y="2450258"/>
                <a:ext cx="1" cy="2505456"/>
              </a:xfrm>
              <a:prstGeom prst="line">
                <a:avLst/>
              </a:prstGeom>
              <a:ln w="6350">
                <a:solidFill>
                  <a:schemeClr val="accent3"/>
                </a:solidFill>
                <a:prstDash val="dash"/>
                <a:miter/>
              </a:ln>
            </p:spPr>
            <p:txBody>
              <a:bodyPr lIns="45719" rIns="45719"/>
              <a:lstStyle/>
              <a:p>
                <a:endParaRPr/>
              </a:p>
            </p:txBody>
          </p:sp>
          <p:sp>
            <p:nvSpPr>
              <p:cNvPr id="36" name="Straight Connector 55"/>
              <p:cNvSpPr/>
              <p:nvPr/>
            </p:nvSpPr>
            <p:spPr>
              <a:xfrm>
                <a:off x="7971106" y="2450258"/>
                <a:ext cx="1" cy="2505456"/>
              </a:xfrm>
              <a:prstGeom prst="line">
                <a:avLst/>
              </a:prstGeom>
              <a:ln w="6350">
                <a:solidFill>
                  <a:schemeClr val="accent3"/>
                </a:solidFill>
                <a:prstDash val="dash"/>
                <a:miter/>
              </a:ln>
            </p:spPr>
            <p:txBody>
              <a:bodyPr lIns="45719" rIns="45719"/>
              <a:lstStyle/>
              <a:p>
                <a:endParaRPr/>
              </a:p>
            </p:txBody>
          </p:sp>
          <p:sp>
            <p:nvSpPr>
              <p:cNvPr id="37" name="Straight Connector 55"/>
              <p:cNvSpPr/>
              <p:nvPr/>
            </p:nvSpPr>
            <p:spPr>
              <a:xfrm>
                <a:off x="8459028" y="2450258"/>
                <a:ext cx="1" cy="2505456"/>
              </a:xfrm>
              <a:prstGeom prst="line">
                <a:avLst/>
              </a:prstGeom>
              <a:ln w="6350">
                <a:solidFill>
                  <a:schemeClr val="accent3"/>
                </a:solidFill>
                <a:prstDash val="dash"/>
                <a:miter/>
              </a:ln>
            </p:spPr>
            <p:txBody>
              <a:bodyPr lIns="45719" rIns="45719"/>
              <a:lstStyle/>
              <a:p>
                <a:endParaRPr/>
              </a:p>
            </p:txBody>
          </p:sp>
        </p:grpSp>
        <p:sp>
          <p:nvSpPr>
            <p:cNvPr id="38" name="Straight Connector 57"/>
            <p:cNvSpPr/>
            <p:nvPr/>
          </p:nvSpPr>
          <p:spPr>
            <a:xfrm>
              <a:off x="475486" y="2865119"/>
              <a:ext cx="9144000" cy="1"/>
            </a:xfrm>
            <a:prstGeom prst="line">
              <a:avLst/>
            </a:prstGeom>
            <a:ln w="6350">
              <a:solidFill>
                <a:schemeClr val="accent3"/>
              </a:solidFill>
              <a:prstDash val="dash"/>
              <a:miter/>
            </a:ln>
          </p:spPr>
          <p:txBody>
            <a:bodyPr lIns="45719" rIns="45719"/>
            <a:lstStyle/>
            <a:p>
              <a:endParaRPr/>
            </a:p>
          </p:txBody>
        </p:sp>
        <p:sp>
          <p:nvSpPr>
            <p:cNvPr id="39" name="Straight Connector 57"/>
            <p:cNvSpPr/>
            <p:nvPr/>
          </p:nvSpPr>
          <p:spPr>
            <a:xfrm>
              <a:off x="475486" y="3277170"/>
              <a:ext cx="9144000" cy="1"/>
            </a:xfrm>
            <a:prstGeom prst="line">
              <a:avLst/>
            </a:prstGeom>
            <a:ln w="6350">
              <a:solidFill>
                <a:schemeClr val="accent3"/>
              </a:solidFill>
              <a:prstDash val="dash"/>
              <a:miter/>
            </a:ln>
          </p:spPr>
          <p:txBody>
            <a:bodyPr lIns="45719" rIns="45719"/>
            <a:lstStyle/>
            <a:p>
              <a:endParaRPr/>
            </a:p>
          </p:txBody>
        </p:sp>
        <p:sp>
          <p:nvSpPr>
            <p:cNvPr id="40" name="Straight Connector 57"/>
            <p:cNvSpPr/>
            <p:nvPr/>
          </p:nvSpPr>
          <p:spPr>
            <a:xfrm>
              <a:off x="475486" y="3697208"/>
              <a:ext cx="9144000" cy="1"/>
            </a:xfrm>
            <a:prstGeom prst="line">
              <a:avLst/>
            </a:prstGeom>
            <a:ln w="6350">
              <a:solidFill>
                <a:schemeClr val="accent3"/>
              </a:solidFill>
              <a:prstDash val="dash"/>
              <a:miter/>
            </a:ln>
          </p:spPr>
          <p:txBody>
            <a:bodyPr lIns="45719" rIns="45719"/>
            <a:lstStyle/>
            <a:p>
              <a:endParaRPr/>
            </a:p>
          </p:txBody>
        </p:sp>
        <p:sp>
          <p:nvSpPr>
            <p:cNvPr id="41" name="Straight Connector 57"/>
            <p:cNvSpPr/>
            <p:nvPr/>
          </p:nvSpPr>
          <p:spPr>
            <a:xfrm>
              <a:off x="475486" y="4117246"/>
              <a:ext cx="9144000" cy="1"/>
            </a:xfrm>
            <a:prstGeom prst="line">
              <a:avLst/>
            </a:prstGeom>
            <a:ln w="6350">
              <a:solidFill>
                <a:schemeClr val="accent3"/>
              </a:solidFill>
              <a:prstDash val="dash"/>
              <a:miter/>
            </a:ln>
          </p:spPr>
          <p:txBody>
            <a:bodyPr lIns="45719" rIns="45719"/>
            <a:lstStyle/>
            <a:p>
              <a:endParaRPr/>
            </a:p>
          </p:txBody>
        </p:sp>
        <p:sp>
          <p:nvSpPr>
            <p:cNvPr id="42" name="Straight Connector 57"/>
            <p:cNvSpPr/>
            <p:nvPr/>
          </p:nvSpPr>
          <p:spPr>
            <a:xfrm>
              <a:off x="475486" y="4537283"/>
              <a:ext cx="9144000" cy="1"/>
            </a:xfrm>
            <a:prstGeom prst="line">
              <a:avLst/>
            </a:prstGeom>
            <a:ln w="6350">
              <a:solidFill>
                <a:schemeClr val="accent3"/>
              </a:solidFill>
              <a:prstDash val="dash"/>
              <a:miter/>
            </a:ln>
          </p:spPr>
          <p:txBody>
            <a:bodyPr lIns="45719" rIns="45719"/>
            <a:lstStyle/>
            <a:p>
              <a:endParaRPr/>
            </a:p>
          </p:txBody>
        </p:sp>
        <p:sp>
          <p:nvSpPr>
            <p:cNvPr id="43" name="Straight Connector 57"/>
            <p:cNvSpPr/>
            <p:nvPr/>
          </p:nvSpPr>
          <p:spPr>
            <a:xfrm>
              <a:off x="475486" y="4957320"/>
              <a:ext cx="9144000" cy="1"/>
            </a:xfrm>
            <a:prstGeom prst="line">
              <a:avLst/>
            </a:prstGeom>
            <a:ln w="6350">
              <a:solidFill>
                <a:schemeClr val="accent3"/>
              </a:solidFill>
              <a:prstDash val="dash"/>
              <a:miter/>
            </a:ln>
          </p:spPr>
          <p:txBody>
            <a:bodyPr lIns="45719" rIns="45719"/>
            <a:lstStyle/>
            <a:p>
              <a:endParaRPr/>
            </a:p>
          </p:txBody>
        </p:sp>
        <p:sp>
          <p:nvSpPr>
            <p:cNvPr id="61" name="TextBox 5"/>
            <p:cNvSpPr/>
            <p:nvPr/>
          </p:nvSpPr>
          <p:spPr>
            <a:xfrm>
              <a:off x="2617462" y="2537542"/>
              <a:ext cx="535183" cy="24621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400" spc="200">
                  <a:latin typeface="Acherus Grotesque"/>
                  <a:ea typeface="Acherus Grotesque"/>
                  <a:cs typeface="Acherus Grotesque"/>
                  <a:sym typeface="Acherus Grotesque"/>
                </a:defRPr>
              </a:lvl1pPr>
            </a:lstStyle>
            <a:p>
              <a:pPr algn="ctr"/>
              <a:r>
                <a:rPr lang="en-US" sz="1000" dirty="0"/>
                <a:t>JAN</a:t>
              </a:r>
              <a:endParaRPr sz="1000" dirty="0"/>
            </a:p>
          </p:txBody>
        </p:sp>
        <p:sp>
          <p:nvSpPr>
            <p:cNvPr id="63" name="TextBox 5"/>
            <p:cNvSpPr/>
            <p:nvPr/>
          </p:nvSpPr>
          <p:spPr>
            <a:xfrm>
              <a:off x="3215747" y="2537542"/>
              <a:ext cx="535183" cy="24621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400" spc="200">
                  <a:latin typeface="Acherus Grotesque"/>
                  <a:ea typeface="Acherus Grotesque"/>
                  <a:cs typeface="Acherus Grotesque"/>
                  <a:sym typeface="Acherus Grotesque"/>
                </a:defRPr>
              </a:lvl1pPr>
            </a:lstStyle>
            <a:p>
              <a:pPr algn="ctr"/>
              <a:r>
                <a:rPr lang="en-US" sz="1000" dirty="0"/>
                <a:t>FEB</a:t>
              </a:r>
              <a:endParaRPr sz="1000" dirty="0"/>
            </a:p>
          </p:txBody>
        </p:sp>
        <p:sp>
          <p:nvSpPr>
            <p:cNvPr id="64" name="TextBox 5"/>
            <p:cNvSpPr/>
            <p:nvPr/>
          </p:nvSpPr>
          <p:spPr>
            <a:xfrm>
              <a:off x="3798901" y="2537542"/>
              <a:ext cx="535183" cy="24621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400" spc="200">
                  <a:latin typeface="Acherus Grotesque"/>
                  <a:ea typeface="Acherus Grotesque"/>
                  <a:cs typeface="Acherus Grotesque"/>
                  <a:sym typeface="Acherus Grotesque"/>
                </a:defRPr>
              </a:lvl1pPr>
            </a:lstStyle>
            <a:p>
              <a:pPr algn="ctr"/>
              <a:r>
                <a:rPr lang="en-US" sz="1000" dirty="0"/>
                <a:t>MAR</a:t>
              </a:r>
              <a:endParaRPr sz="1000" dirty="0"/>
            </a:p>
          </p:txBody>
        </p:sp>
        <p:sp>
          <p:nvSpPr>
            <p:cNvPr id="65" name="TextBox 5"/>
            <p:cNvSpPr/>
            <p:nvPr/>
          </p:nvSpPr>
          <p:spPr>
            <a:xfrm>
              <a:off x="4390615" y="2537542"/>
              <a:ext cx="535183" cy="24621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400" spc="200">
                  <a:latin typeface="Acherus Grotesque"/>
                  <a:ea typeface="Acherus Grotesque"/>
                  <a:cs typeface="Acherus Grotesque"/>
                  <a:sym typeface="Acherus Grotesque"/>
                </a:defRPr>
              </a:lvl1pPr>
            </a:lstStyle>
            <a:p>
              <a:pPr algn="ctr"/>
              <a:r>
                <a:rPr lang="en-US" sz="1000" dirty="0"/>
                <a:t>APR</a:t>
              </a:r>
              <a:endParaRPr sz="1000" dirty="0"/>
            </a:p>
          </p:txBody>
        </p:sp>
        <p:sp>
          <p:nvSpPr>
            <p:cNvPr id="66" name="TextBox 5"/>
            <p:cNvSpPr/>
            <p:nvPr/>
          </p:nvSpPr>
          <p:spPr>
            <a:xfrm>
              <a:off x="4969813" y="2537542"/>
              <a:ext cx="535183" cy="24621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400" spc="200">
                  <a:latin typeface="Acherus Grotesque"/>
                  <a:ea typeface="Acherus Grotesque"/>
                  <a:cs typeface="Acherus Grotesque"/>
                  <a:sym typeface="Acherus Grotesque"/>
                </a:defRPr>
              </a:lvl1pPr>
            </a:lstStyle>
            <a:p>
              <a:pPr algn="ctr"/>
              <a:r>
                <a:rPr lang="en-US" sz="1000"/>
                <a:t>MAY</a:t>
              </a:r>
              <a:endParaRPr sz="1000" dirty="0"/>
            </a:p>
          </p:txBody>
        </p:sp>
        <p:sp>
          <p:nvSpPr>
            <p:cNvPr id="67" name="TextBox 5"/>
            <p:cNvSpPr/>
            <p:nvPr/>
          </p:nvSpPr>
          <p:spPr>
            <a:xfrm>
              <a:off x="5559170" y="2537542"/>
              <a:ext cx="535183" cy="24621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400" spc="200">
                  <a:latin typeface="Acherus Grotesque"/>
                  <a:ea typeface="Acherus Grotesque"/>
                  <a:cs typeface="Acherus Grotesque"/>
                  <a:sym typeface="Acherus Grotesque"/>
                </a:defRPr>
              </a:lvl1pPr>
            </a:lstStyle>
            <a:p>
              <a:pPr algn="ctr"/>
              <a:r>
                <a:rPr lang="en-US" sz="1000" dirty="0"/>
                <a:t>JUN</a:t>
              </a:r>
              <a:endParaRPr sz="1000" dirty="0"/>
            </a:p>
          </p:txBody>
        </p:sp>
        <p:sp>
          <p:nvSpPr>
            <p:cNvPr id="68" name="TextBox 5"/>
            <p:cNvSpPr/>
            <p:nvPr/>
          </p:nvSpPr>
          <p:spPr>
            <a:xfrm>
              <a:off x="6157709" y="2537542"/>
              <a:ext cx="535183" cy="24621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400" spc="200">
                  <a:latin typeface="Acherus Grotesque"/>
                  <a:ea typeface="Acherus Grotesque"/>
                  <a:cs typeface="Acherus Grotesque"/>
                  <a:sym typeface="Acherus Grotesque"/>
                </a:defRPr>
              </a:lvl1pPr>
            </a:lstStyle>
            <a:p>
              <a:pPr algn="ctr"/>
              <a:r>
                <a:rPr lang="en-US" sz="1000" dirty="0"/>
                <a:t>JUL</a:t>
              </a:r>
              <a:endParaRPr sz="1000" dirty="0"/>
            </a:p>
          </p:txBody>
        </p:sp>
        <p:sp>
          <p:nvSpPr>
            <p:cNvPr id="69" name="TextBox 5"/>
            <p:cNvSpPr/>
            <p:nvPr/>
          </p:nvSpPr>
          <p:spPr>
            <a:xfrm>
              <a:off x="6742704" y="2537542"/>
              <a:ext cx="535183" cy="24621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400" spc="200">
                  <a:latin typeface="Acherus Grotesque"/>
                  <a:ea typeface="Acherus Grotesque"/>
                  <a:cs typeface="Acherus Grotesque"/>
                  <a:sym typeface="Acherus Grotesque"/>
                </a:defRPr>
              </a:lvl1pPr>
            </a:lstStyle>
            <a:p>
              <a:pPr algn="ctr"/>
              <a:r>
                <a:rPr lang="en-US" sz="1000" dirty="0"/>
                <a:t>AUG</a:t>
              </a:r>
              <a:endParaRPr sz="1000" dirty="0"/>
            </a:p>
          </p:txBody>
        </p:sp>
        <p:sp>
          <p:nvSpPr>
            <p:cNvPr id="70" name="TextBox 5"/>
            <p:cNvSpPr/>
            <p:nvPr/>
          </p:nvSpPr>
          <p:spPr>
            <a:xfrm>
              <a:off x="7326980" y="2537542"/>
              <a:ext cx="535183" cy="24621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400" spc="200">
                  <a:latin typeface="Acherus Grotesque"/>
                  <a:ea typeface="Acherus Grotesque"/>
                  <a:cs typeface="Acherus Grotesque"/>
                  <a:sym typeface="Acherus Grotesque"/>
                </a:defRPr>
              </a:lvl1pPr>
            </a:lstStyle>
            <a:p>
              <a:pPr algn="ctr"/>
              <a:r>
                <a:rPr lang="en-US" sz="1000" dirty="0"/>
                <a:t>SEP</a:t>
              </a:r>
              <a:endParaRPr sz="1000" dirty="0"/>
            </a:p>
          </p:txBody>
        </p:sp>
        <p:sp>
          <p:nvSpPr>
            <p:cNvPr id="71" name="TextBox 5"/>
            <p:cNvSpPr/>
            <p:nvPr/>
          </p:nvSpPr>
          <p:spPr>
            <a:xfrm>
              <a:off x="7906662" y="2537542"/>
              <a:ext cx="535183" cy="24621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400" spc="200">
                  <a:latin typeface="Acherus Grotesque"/>
                  <a:ea typeface="Acherus Grotesque"/>
                  <a:cs typeface="Acherus Grotesque"/>
                  <a:sym typeface="Acherus Grotesque"/>
                </a:defRPr>
              </a:lvl1pPr>
            </a:lstStyle>
            <a:p>
              <a:pPr algn="ctr"/>
              <a:r>
                <a:rPr lang="en-US" sz="1000" dirty="0"/>
                <a:t>OCT</a:t>
              </a:r>
              <a:endParaRPr sz="1000" dirty="0"/>
            </a:p>
          </p:txBody>
        </p:sp>
        <p:sp>
          <p:nvSpPr>
            <p:cNvPr id="72" name="TextBox 5"/>
            <p:cNvSpPr/>
            <p:nvPr/>
          </p:nvSpPr>
          <p:spPr>
            <a:xfrm>
              <a:off x="8488195" y="2537542"/>
              <a:ext cx="535183" cy="24621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400" spc="200">
                  <a:latin typeface="Acherus Grotesque"/>
                  <a:ea typeface="Acherus Grotesque"/>
                  <a:cs typeface="Acherus Grotesque"/>
                  <a:sym typeface="Acherus Grotesque"/>
                </a:defRPr>
              </a:lvl1pPr>
            </a:lstStyle>
            <a:p>
              <a:pPr algn="ctr"/>
              <a:r>
                <a:rPr lang="en-US" sz="1000" dirty="0"/>
                <a:t>NOV</a:t>
              </a:r>
              <a:endParaRPr sz="1000" dirty="0"/>
            </a:p>
          </p:txBody>
        </p:sp>
        <p:sp>
          <p:nvSpPr>
            <p:cNvPr id="73" name="TextBox 5"/>
            <p:cNvSpPr/>
            <p:nvPr/>
          </p:nvSpPr>
          <p:spPr>
            <a:xfrm>
              <a:off x="9072470" y="2537542"/>
              <a:ext cx="535183" cy="24621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400" spc="200">
                  <a:latin typeface="Acherus Grotesque"/>
                  <a:ea typeface="Acherus Grotesque"/>
                  <a:cs typeface="Acherus Grotesque"/>
                  <a:sym typeface="Acherus Grotesque"/>
                </a:defRPr>
              </a:lvl1pPr>
            </a:lstStyle>
            <a:p>
              <a:pPr algn="ctr"/>
              <a:r>
                <a:rPr lang="en-US" sz="1000" dirty="0"/>
                <a:t>DEC</a:t>
              </a:r>
              <a:endParaRPr sz="1000" dirty="0"/>
            </a:p>
          </p:txBody>
        </p:sp>
        <p:sp>
          <p:nvSpPr>
            <p:cNvPr id="74" name="TextBox 20"/>
            <p:cNvSpPr/>
            <p:nvPr/>
          </p:nvSpPr>
          <p:spPr>
            <a:xfrm>
              <a:off x="577086" y="3346922"/>
              <a:ext cx="1557883" cy="32316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200">
                  <a:solidFill>
                    <a:srgbClr val="585C5E"/>
                  </a:solidFill>
                  <a:latin typeface="Crimson Text Roman"/>
                  <a:ea typeface="Crimson Text Roman"/>
                  <a:cs typeface="Crimson Text Roman"/>
                  <a:sym typeface="Crimson Text Roman"/>
                </a:defRPr>
              </a:lvl1pPr>
            </a:lstStyle>
            <a:p>
              <a:pPr>
                <a:lnSpc>
                  <a:spcPts val="1800"/>
                </a:lnSpc>
              </a:pPr>
              <a:r>
                <a:rPr lang="en-US" dirty="0"/>
                <a:t>Next task here</a:t>
              </a:r>
            </a:p>
          </p:txBody>
        </p:sp>
        <p:sp>
          <p:nvSpPr>
            <p:cNvPr id="75" name="TextBox 20"/>
            <p:cNvSpPr/>
            <p:nvPr/>
          </p:nvSpPr>
          <p:spPr>
            <a:xfrm>
              <a:off x="577086" y="3766958"/>
              <a:ext cx="1557883" cy="32316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200">
                  <a:solidFill>
                    <a:srgbClr val="585C5E"/>
                  </a:solidFill>
                  <a:latin typeface="Crimson Text Roman"/>
                  <a:ea typeface="Crimson Text Roman"/>
                  <a:cs typeface="Crimson Text Roman"/>
                  <a:sym typeface="Crimson Text Roman"/>
                </a:defRPr>
              </a:lvl1pPr>
            </a:lstStyle>
            <a:p>
              <a:pPr>
                <a:lnSpc>
                  <a:spcPts val="1800"/>
                </a:lnSpc>
              </a:pPr>
              <a:r>
                <a:rPr lang="en-US" dirty="0"/>
                <a:t>Next task here</a:t>
              </a:r>
            </a:p>
          </p:txBody>
        </p:sp>
        <p:sp>
          <p:nvSpPr>
            <p:cNvPr id="76" name="TextBox 20"/>
            <p:cNvSpPr/>
            <p:nvPr/>
          </p:nvSpPr>
          <p:spPr>
            <a:xfrm>
              <a:off x="577086" y="4199627"/>
              <a:ext cx="1557883" cy="32316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200">
                  <a:solidFill>
                    <a:srgbClr val="585C5E"/>
                  </a:solidFill>
                  <a:latin typeface="Crimson Text Roman"/>
                  <a:ea typeface="Crimson Text Roman"/>
                  <a:cs typeface="Crimson Text Roman"/>
                  <a:sym typeface="Crimson Text Roman"/>
                </a:defRPr>
              </a:lvl1pPr>
            </a:lstStyle>
            <a:p>
              <a:pPr>
                <a:lnSpc>
                  <a:spcPts val="1800"/>
                </a:lnSpc>
              </a:pPr>
              <a:r>
                <a:rPr lang="en-US" dirty="0"/>
                <a:t>Next task here</a:t>
              </a:r>
            </a:p>
          </p:txBody>
        </p:sp>
        <p:sp>
          <p:nvSpPr>
            <p:cNvPr id="77" name="TextBox 20"/>
            <p:cNvSpPr/>
            <p:nvPr/>
          </p:nvSpPr>
          <p:spPr>
            <a:xfrm>
              <a:off x="577086" y="4605170"/>
              <a:ext cx="1557883" cy="32316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200">
                  <a:solidFill>
                    <a:srgbClr val="585C5E"/>
                  </a:solidFill>
                  <a:latin typeface="Crimson Text Roman"/>
                  <a:ea typeface="Crimson Text Roman"/>
                  <a:cs typeface="Crimson Text Roman"/>
                  <a:sym typeface="Crimson Text Roman"/>
                </a:defRPr>
              </a:lvl1pPr>
            </a:lstStyle>
            <a:p>
              <a:pPr>
                <a:lnSpc>
                  <a:spcPts val="1800"/>
                </a:lnSpc>
              </a:pPr>
              <a:r>
                <a:rPr lang="en-US" dirty="0"/>
                <a:t>Next task here</a:t>
              </a:r>
            </a:p>
          </p:txBody>
        </p:sp>
        <p:sp>
          <p:nvSpPr>
            <p:cNvPr id="5" name="Rectangle 4"/>
            <p:cNvSpPr/>
            <p:nvPr/>
          </p:nvSpPr>
          <p:spPr>
            <a:xfrm>
              <a:off x="2864733" y="3081567"/>
              <a:ext cx="2977267" cy="27432"/>
            </a:xfrm>
            <a:prstGeom prst="rect">
              <a:avLst/>
            </a:prstGeom>
            <a:solidFill>
              <a:srgbClr val="6C1035"/>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chemeClr val="accent1"/>
                </a:solidFill>
                <a:effectLst/>
                <a:uFillTx/>
                <a:latin typeface="+mj-lt"/>
                <a:ea typeface="+mj-ea"/>
                <a:cs typeface="+mj-cs"/>
                <a:sym typeface="Calibri"/>
              </a:endParaRPr>
            </a:p>
          </p:txBody>
        </p:sp>
        <p:sp>
          <p:nvSpPr>
            <p:cNvPr id="78" name="Rectangle 77"/>
            <p:cNvSpPr/>
            <p:nvPr/>
          </p:nvSpPr>
          <p:spPr>
            <a:xfrm>
              <a:off x="4619976" y="3489962"/>
              <a:ext cx="4114800" cy="27432"/>
            </a:xfrm>
            <a:prstGeom prst="rect">
              <a:avLst/>
            </a:prstGeom>
            <a:solidFill>
              <a:srgbClr val="E8772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chemeClr val="accent1"/>
                </a:solidFill>
                <a:effectLst/>
                <a:uFillTx/>
                <a:latin typeface="+mj-lt"/>
                <a:ea typeface="+mj-ea"/>
                <a:cs typeface="+mj-cs"/>
                <a:sym typeface="Calibri"/>
              </a:endParaRPr>
            </a:p>
          </p:txBody>
        </p:sp>
        <p:sp>
          <p:nvSpPr>
            <p:cNvPr id="79" name="Rectangle 78"/>
            <p:cNvSpPr/>
            <p:nvPr/>
          </p:nvSpPr>
          <p:spPr>
            <a:xfrm>
              <a:off x="4033495" y="3909613"/>
              <a:ext cx="3566160" cy="27432"/>
            </a:xfrm>
            <a:prstGeom prst="rect">
              <a:avLst/>
            </a:prstGeom>
            <a:solidFill>
              <a:srgbClr val="6C1035"/>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chemeClr val="accent1"/>
                </a:solidFill>
                <a:effectLst/>
                <a:uFillTx/>
                <a:latin typeface="+mj-lt"/>
                <a:ea typeface="+mj-ea"/>
                <a:cs typeface="+mj-cs"/>
                <a:sym typeface="Calibri"/>
              </a:endParaRPr>
            </a:p>
          </p:txBody>
        </p:sp>
        <p:sp>
          <p:nvSpPr>
            <p:cNvPr id="80" name="Rectangle 79"/>
            <p:cNvSpPr/>
            <p:nvPr/>
          </p:nvSpPr>
          <p:spPr>
            <a:xfrm>
              <a:off x="7031189" y="4339809"/>
              <a:ext cx="2286000" cy="27432"/>
            </a:xfrm>
            <a:prstGeom prst="rect">
              <a:avLst/>
            </a:prstGeom>
            <a:solidFill>
              <a:srgbClr val="E8772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chemeClr val="accent1"/>
                </a:solidFill>
                <a:effectLst/>
                <a:uFillTx/>
                <a:latin typeface="+mj-lt"/>
                <a:ea typeface="+mj-ea"/>
                <a:cs typeface="+mj-cs"/>
                <a:sym typeface="Calibri"/>
              </a:endParaRPr>
            </a:p>
          </p:txBody>
        </p:sp>
        <p:sp>
          <p:nvSpPr>
            <p:cNvPr id="81" name="Rectangle 80"/>
            <p:cNvSpPr/>
            <p:nvPr/>
          </p:nvSpPr>
          <p:spPr>
            <a:xfrm>
              <a:off x="3441559" y="4731091"/>
              <a:ext cx="5875629" cy="27432"/>
            </a:xfrm>
            <a:prstGeom prst="rect">
              <a:avLst/>
            </a:prstGeom>
            <a:solidFill>
              <a:srgbClr val="6C1035"/>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chemeClr val="accent1"/>
                </a:solidFill>
                <a:effectLst/>
                <a:uFillTx/>
                <a:latin typeface="+mj-lt"/>
                <a:ea typeface="+mj-ea"/>
                <a:cs typeface="+mj-cs"/>
                <a:sym typeface="Calibri"/>
              </a:endParaRPr>
            </a:p>
          </p:txBody>
        </p:sp>
      </p:grpSp>
      <p:grpSp>
        <p:nvGrpSpPr>
          <p:cNvPr id="52" name="Group 51"/>
          <p:cNvGrpSpPr/>
          <p:nvPr/>
        </p:nvGrpSpPr>
        <p:grpSpPr>
          <a:xfrm>
            <a:off x="5875461" y="6289810"/>
            <a:ext cx="7756220" cy="419351"/>
            <a:chOff x="5734148" y="-45661"/>
            <a:chExt cx="7756220" cy="419351"/>
          </a:xfrm>
        </p:grpSpPr>
        <p:sp>
          <p:nvSpPr>
            <p:cNvPr id="53" name="Title 1"/>
            <p:cNvSpPr/>
            <p:nvPr/>
          </p:nvSpPr>
          <p:spPr>
            <a:xfrm>
              <a:off x="10345042" y="-45660"/>
              <a:ext cx="3145326"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nSpc>
                  <a:spcPct val="90000"/>
                </a:lnSpc>
                <a:defRPr sz="1400" spc="200">
                  <a:solidFill>
                    <a:schemeClr val="accent3"/>
                  </a:solidFill>
                  <a:latin typeface="Acherus Grotesque"/>
                  <a:ea typeface="Acherus Grotesque"/>
                  <a:cs typeface="Acherus Grotesque"/>
                  <a:sym typeface="Acherus Grotesque"/>
                </a:defRPr>
              </a:pPr>
              <a:r>
                <a:rPr lang="en-US" sz="1200" dirty="0">
                  <a:solidFill>
                    <a:schemeClr val="accent1"/>
                  </a:solidFill>
                </a:rPr>
                <a:t>SECTION TITLE</a:t>
              </a:r>
              <a:endParaRPr sz="1200" dirty="0">
                <a:solidFill>
                  <a:schemeClr val="accent1"/>
                </a:solidFill>
              </a:endParaRPr>
            </a:p>
          </p:txBody>
        </p:sp>
        <p:sp>
          <p:nvSpPr>
            <p:cNvPr id="54" name="Title 1"/>
            <p:cNvSpPr/>
            <p:nvPr/>
          </p:nvSpPr>
          <p:spPr>
            <a:xfrm>
              <a:off x="5734148" y="-45661"/>
              <a:ext cx="4349637"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gn="r">
                <a:lnSpc>
                  <a:spcPct val="90000"/>
                </a:lnSpc>
                <a:defRPr sz="1400" spc="200">
                  <a:solidFill>
                    <a:schemeClr val="accent3"/>
                  </a:solidFill>
                  <a:latin typeface="Acherus Grotesque"/>
                  <a:ea typeface="Acherus Grotesque"/>
                  <a:cs typeface="Acherus Grotesque"/>
                  <a:sym typeface="Acherus Grotesque"/>
                </a:defRPr>
              </a:pPr>
              <a:r>
                <a:rPr lang="en-US" sz="1200" dirty="0">
                  <a:solidFill>
                    <a:schemeClr val="accent3"/>
                  </a:solidFill>
                </a:rPr>
                <a:t>01</a:t>
              </a:r>
              <a:endParaRPr dirty="0">
                <a:solidFill>
                  <a:schemeClr val="accent1"/>
                </a:solidFill>
              </a:endParaRPr>
            </a:p>
          </p:txBody>
        </p:sp>
        <p:sp>
          <p:nvSpPr>
            <p:cNvPr id="55" name="Title 1"/>
            <p:cNvSpPr/>
            <p:nvPr/>
          </p:nvSpPr>
          <p:spPr>
            <a:xfrm>
              <a:off x="10048160" y="-41527"/>
              <a:ext cx="249382"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gn="r">
                <a:lnSpc>
                  <a:spcPct val="90000"/>
                </a:lnSpc>
                <a:defRPr sz="1400" spc="200">
                  <a:solidFill>
                    <a:schemeClr val="accent3"/>
                  </a:solidFill>
                  <a:latin typeface="Acherus Grotesque"/>
                  <a:ea typeface="Acherus Grotesque"/>
                  <a:cs typeface="Acherus Grotesque"/>
                  <a:sym typeface="Acherus Grotesque"/>
                </a:defRPr>
              </a:pPr>
              <a:r>
                <a:rPr lang="en-US" sz="1200" dirty="0">
                  <a:solidFill>
                    <a:schemeClr val="accent1"/>
                  </a:solidFill>
                </a:rPr>
                <a:t>/</a:t>
              </a:r>
              <a:endParaRPr sz="1200" dirty="0">
                <a:solidFill>
                  <a:schemeClr val="accent1"/>
                </a:solidFill>
              </a:endParaRPr>
            </a:p>
          </p:txBody>
        </p:sp>
      </p:grpSp>
    </p:spTree>
    <p:extLst>
      <p:ext uri="{BB962C8B-B14F-4D97-AF65-F5344CB8AC3E}">
        <p14:creationId xmlns:p14="http://schemas.microsoft.com/office/powerpoint/2010/main" val="10936911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0" name="Group 8"/>
          <p:cNvGrpSpPr/>
          <p:nvPr/>
        </p:nvGrpSpPr>
        <p:grpSpPr>
          <a:xfrm>
            <a:off x="957751" y="2369637"/>
            <a:ext cx="5540307" cy="1269020"/>
            <a:chOff x="125448" y="109407"/>
            <a:chExt cx="5540306" cy="1269018"/>
          </a:xfrm>
        </p:grpSpPr>
        <p:sp>
          <p:nvSpPr>
            <p:cNvPr id="257" name="TextBox 5"/>
            <p:cNvSpPr/>
            <p:nvPr/>
          </p:nvSpPr>
          <p:spPr>
            <a:xfrm>
              <a:off x="1751479" y="406476"/>
              <a:ext cx="3914275" cy="30289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400" spc="200">
                  <a:latin typeface="Acherus Grotesque"/>
                  <a:ea typeface="Acherus Grotesque"/>
                  <a:cs typeface="Acherus Grotesque"/>
                  <a:sym typeface="Acherus Grotesque"/>
                </a:defRPr>
              </a:lvl1pPr>
            </a:lstStyle>
            <a:p>
              <a:r>
                <a:rPr dirty="0"/>
                <a:t>FIRST LASTNAME</a:t>
              </a:r>
            </a:p>
          </p:txBody>
        </p:sp>
        <p:sp>
          <p:nvSpPr>
            <p:cNvPr id="258" name="TextBox 20"/>
            <p:cNvSpPr/>
            <p:nvPr/>
          </p:nvSpPr>
          <p:spPr>
            <a:xfrm>
              <a:off x="1751479" y="714253"/>
              <a:ext cx="2946346" cy="64632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200">
                  <a:solidFill>
                    <a:srgbClr val="585C5E"/>
                  </a:solidFill>
                  <a:latin typeface="Crimson Text Roman"/>
                  <a:ea typeface="Crimson Text Roman"/>
                  <a:cs typeface="Crimson Text Roman"/>
                  <a:sym typeface="Crimson Text Roman"/>
                </a:defRPr>
              </a:lvl1pPr>
            </a:lstStyle>
            <a:p>
              <a:r>
                <a:rPr dirty="0"/>
                <a:t>Place  a short description about this person</a:t>
              </a:r>
              <a:r>
                <a:rPr lang="en-US" dirty="0"/>
                <a:t> (or their contact information) here. </a:t>
              </a:r>
              <a:r>
                <a:rPr dirty="0"/>
                <a:t> It does not need to be long. </a:t>
              </a:r>
            </a:p>
          </p:txBody>
        </p:sp>
        <p:sp>
          <p:nvSpPr>
            <p:cNvPr id="259" name="Group 7"/>
            <p:cNvSpPr/>
            <p:nvPr/>
          </p:nvSpPr>
          <p:spPr>
            <a:xfrm>
              <a:off x="125448" y="109407"/>
              <a:ext cx="1269019" cy="1269018"/>
            </a:xfrm>
            <a:prstGeom prst="ellipse">
              <a:avLst/>
            </a:prstGeom>
            <a:blipFill rotWithShape="1">
              <a:blip r:embed="rId2">
                <a:extLst>
                  <a:ext uri="{28A0092B-C50C-407E-A947-70E740481C1C}">
                    <a14:useLocalDpi xmlns:a14="http://schemas.microsoft.com/office/drawing/2010/main"/>
                  </a:ext>
                </a:extLst>
              </a:blip>
              <a:srcRect/>
              <a:stretch>
                <a:fillRect/>
              </a:stretch>
            </a:blipFill>
            <a:ln w="12700" cap="flat">
              <a:noFill/>
              <a:miter lim="400000"/>
            </a:ln>
            <a:effectLst/>
          </p:spPr>
          <p:txBody>
            <a:bodyPr wrap="square" lIns="45719" tIns="45719" rIns="45719" bIns="45719" numCol="1" anchor="ctr">
              <a:noAutofit/>
            </a:bodyPr>
            <a:lstStyle/>
            <a:p>
              <a:pPr algn="ctr">
                <a:defRPr>
                  <a:solidFill>
                    <a:schemeClr val="accent2"/>
                  </a:solidFill>
                </a:defRPr>
              </a:pPr>
              <a:endParaRPr/>
            </a:p>
          </p:txBody>
        </p:sp>
      </p:grpSp>
      <p:sp>
        <p:nvSpPr>
          <p:cNvPr id="263" name="Oval 26"/>
          <p:cNvSpPr/>
          <p:nvPr/>
        </p:nvSpPr>
        <p:spPr>
          <a:xfrm>
            <a:off x="861821" y="2272785"/>
            <a:ext cx="1462723" cy="1462723"/>
          </a:xfrm>
          <a:prstGeom prst="ellipse">
            <a:avLst/>
          </a:prstGeom>
          <a:ln w="6350">
            <a:solidFill>
              <a:srgbClr val="003C71"/>
            </a:solidFill>
            <a:prstDash val="dash"/>
            <a:miter/>
          </a:ln>
        </p:spPr>
        <p:txBody>
          <a:bodyPr lIns="45719" rIns="45719" anchor="ctr"/>
          <a:lstStyle/>
          <a:p>
            <a:pPr algn="ctr">
              <a:defRPr>
                <a:solidFill>
                  <a:schemeClr val="accent2"/>
                </a:solidFill>
              </a:defRPr>
            </a:pPr>
            <a:endParaRPr/>
          </a:p>
        </p:txBody>
      </p:sp>
      <p:grpSp>
        <p:nvGrpSpPr>
          <p:cNvPr id="267" name="Group 8"/>
          <p:cNvGrpSpPr/>
          <p:nvPr/>
        </p:nvGrpSpPr>
        <p:grpSpPr>
          <a:xfrm>
            <a:off x="957298" y="4312737"/>
            <a:ext cx="5540307" cy="1269020"/>
            <a:chOff x="125448" y="109407"/>
            <a:chExt cx="5540306" cy="1269018"/>
          </a:xfrm>
        </p:grpSpPr>
        <p:sp>
          <p:nvSpPr>
            <p:cNvPr id="264" name="TextBox 5"/>
            <p:cNvSpPr/>
            <p:nvPr/>
          </p:nvSpPr>
          <p:spPr>
            <a:xfrm>
              <a:off x="1751479" y="406476"/>
              <a:ext cx="3914275" cy="30289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400" spc="200">
                  <a:latin typeface="Acherus Grotesque"/>
                  <a:ea typeface="Acherus Grotesque"/>
                  <a:cs typeface="Acherus Grotesque"/>
                  <a:sym typeface="Acherus Grotesque"/>
                </a:defRPr>
              </a:lvl1pPr>
            </a:lstStyle>
            <a:p>
              <a:r>
                <a:rPr dirty="0"/>
                <a:t>FIRST LASTNAME</a:t>
              </a:r>
            </a:p>
          </p:txBody>
        </p:sp>
        <p:sp>
          <p:nvSpPr>
            <p:cNvPr id="265" name="TextBox 20"/>
            <p:cNvSpPr/>
            <p:nvPr/>
          </p:nvSpPr>
          <p:spPr>
            <a:xfrm>
              <a:off x="1751479" y="714253"/>
              <a:ext cx="2969662" cy="64632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200">
                  <a:solidFill>
                    <a:srgbClr val="585C5E"/>
                  </a:solidFill>
                  <a:latin typeface="Crimson Text Roman"/>
                  <a:ea typeface="Crimson Text Roman"/>
                  <a:cs typeface="Crimson Text Roman"/>
                  <a:sym typeface="Crimson Text Roman"/>
                </a:defRPr>
              </a:lvl1pPr>
            </a:lstStyle>
            <a:p>
              <a:r>
                <a:rPr lang="en-US" dirty="0"/>
                <a:t>Place a short description about this person (or their contact information)n here.  It does not need to be long. </a:t>
              </a:r>
            </a:p>
          </p:txBody>
        </p:sp>
        <p:sp>
          <p:nvSpPr>
            <p:cNvPr id="266" name="Group 7"/>
            <p:cNvSpPr/>
            <p:nvPr/>
          </p:nvSpPr>
          <p:spPr>
            <a:xfrm>
              <a:off x="125448" y="109407"/>
              <a:ext cx="1269019" cy="1269018"/>
            </a:xfrm>
            <a:prstGeom prst="ellipse">
              <a:avLst/>
            </a:prstGeom>
            <a:blipFill rotWithShape="1">
              <a:blip r:embed="rId2">
                <a:extLst>
                  <a:ext uri="{28A0092B-C50C-407E-A947-70E740481C1C}">
                    <a14:useLocalDpi xmlns:a14="http://schemas.microsoft.com/office/drawing/2010/main"/>
                  </a:ext>
                </a:extLst>
              </a:blip>
              <a:srcRect/>
              <a:stretch>
                <a:fillRect/>
              </a:stretch>
            </a:blipFill>
            <a:ln w="12700" cap="flat">
              <a:noFill/>
              <a:miter lim="400000"/>
            </a:ln>
            <a:effectLst/>
          </p:spPr>
          <p:txBody>
            <a:bodyPr wrap="square" lIns="45719" tIns="45719" rIns="45719" bIns="45719" numCol="1" anchor="ctr">
              <a:noAutofit/>
            </a:bodyPr>
            <a:lstStyle/>
            <a:p>
              <a:pPr algn="ctr">
                <a:defRPr>
                  <a:solidFill>
                    <a:schemeClr val="accent2"/>
                  </a:solidFill>
                </a:defRPr>
              </a:pPr>
              <a:endParaRPr/>
            </a:p>
          </p:txBody>
        </p:sp>
      </p:grpSp>
      <p:sp>
        <p:nvSpPr>
          <p:cNvPr id="268" name="Oval 26"/>
          <p:cNvSpPr/>
          <p:nvPr/>
        </p:nvSpPr>
        <p:spPr>
          <a:xfrm>
            <a:off x="861368" y="4215885"/>
            <a:ext cx="1462723" cy="1462723"/>
          </a:xfrm>
          <a:prstGeom prst="ellipse">
            <a:avLst/>
          </a:prstGeom>
          <a:ln w="6350">
            <a:solidFill>
              <a:srgbClr val="003C71"/>
            </a:solidFill>
            <a:prstDash val="dash"/>
            <a:miter/>
          </a:ln>
        </p:spPr>
        <p:txBody>
          <a:bodyPr lIns="45719" rIns="45719" anchor="ctr"/>
          <a:lstStyle/>
          <a:p>
            <a:pPr algn="ctr">
              <a:defRPr>
                <a:solidFill>
                  <a:schemeClr val="accent2"/>
                </a:solidFill>
              </a:defRPr>
            </a:pPr>
            <a:endParaRPr/>
          </a:p>
        </p:txBody>
      </p:sp>
      <p:grpSp>
        <p:nvGrpSpPr>
          <p:cNvPr id="272" name="Group 8"/>
          <p:cNvGrpSpPr/>
          <p:nvPr/>
        </p:nvGrpSpPr>
        <p:grpSpPr>
          <a:xfrm>
            <a:off x="6533052" y="2369637"/>
            <a:ext cx="5540307" cy="1269020"/>
            <a:chOff x="125448" y="109407"/>
            <a:chExt cx="5540306" cy="1269018"/>
          </a:xfrm>
        </p:grpSpPr>
        <p:sp>
          <p:nvSpPr>
            <p:cNvPr id="269" name="TextBox 5"/>
            <p:cNvSpPr/>
            <p:nvPr/>
          </p:nvSpPr>
          <p:spPr>
            <a:xfrm>
              <a:off x="1751479" y="406476"/>
              <a:ext cx="3914275" cy="30289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400" spc="200">
                  <a:latin typeface="Acherus Grotesque"/>
                  <a:ea typeface="Acherus Grotesque"/>
                  <a:cs typeface="Acherus Grotesque"/>
                  <a:sym typeface="Acherus Grotesque"/>
                </a:defRPr>
              </a:lvl1pPr>
            </a:lstStyle>
            <a:p>
              <a:r>
                <a:t>FIRST LASTNAME</a:t>
              </a:r>
            </a:p>
          </p:txBody>
        </p:sp>
        <p:sp>
          <p:nvSpPr>
            <p:cNvPr id="270" name="TextBox 20"/>
            <p:cNvSpPr/>
            <p:nvPr/>
          </p:nvSpPr>
          <p:spPr>
            <a:xfrm>
              <a:off x="1751479" y="714253"/>
              <a:ext cx="2954035" cy="64632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200">
                  <a:solidFill>
                    <a:srgbClr val="585C5E"/>
                  </a:solidFill>
                  <a:latin typeface="Crimson Text Roman"/>
                  <a:ea typeface="Crimson Text Roman"/>
                  <a:cs typeface="Crimson Text Roman"/>
                  <a:sym typeface="Crimson Text Roman"/>
                </a:defRPr>
              </a:lvl1pPr>
            </a:lstStyle>
            <a:p>
              <a:r>
                <a:rPr dirty="0"/>
                <a:t>Place a short description about this person</a:t>
              </a:r>
              <a:r>
                <a:rPr lang="en-US" dirty="0"/>
                <a:t> (or their contact information) here</a:t>
              </a:r>
              <a:r>
                <a:rPr dirty="0"/>
                <a:t>. It does not need to be long. </a:t>
              </a:r>
            </a:p>
          </p:txBody>
        </p:sp>
        <p:sp>
          <p:nvSpPr>
            <p:cNvPr id="271" name="Group 7"/>
            <p:cNvSpPr/>
            <p:nvPr/>
          </p:nvSpPr>
          <p:spPr>
            <a:xfrm>
              <a:off x="125448" y="109407"/>
              <a:ext cx="1269019" cy="1269018"/>
            </a:xfrm>
            <a:prstGeom prst="ellipse">
              <a:avLst/>
            </a:prstGeom>
            <a:blipFill rotWithShape="1">
              <a:blip r:embed="rId2">
                <a:extLst>
                  <a:ext uri="{28A0092B-C50C-407E-A947-70E740481C1C}">
                    <a14:useLocalDpi xmlns:a14="http://schemas.microsoft.com/office/drawing/2010/main"/>
                  </a:ext>
                </a:extLst>
              </a:blip>
              <a:srcRect/>
              <a:stretch>
                <a:fillRect/>
              </a:stretch>
            </a:blipFill>
            <a:ln w="12700" cap="flat">
              <a:noFill/>
              <a:miter lim="400000"/>
            </a:ln>
            <a:effectLst/>
          </p:spPr>
          <p:txBody>
            <a:bodyPr wrap="square" lIns="45719" tIns="45719" rIns="45719" bIns="45719" numCol="1" anchor="ctr">
              <a:noAutofit/>
            </a:bodyPr>
            <a:lstStyle/>
            <a:p>
              <a:pPr algn="ctr">
                <a:defRPr>
                  <a:solidFill>
                    <a:schemeClr val="accent2"/>
                  </a:solidFill>
                </a:defRPr>
              </a:pPr>
              <a:endParaRPr/>
            </a:p>
          </p:txBody>
        </p:sp>
      </p:grpSp>
      <p:sp>
        <p:nvSpPr>
          <p:cNvPr id="273" name="Oval 26"/>
          <p:cNvSpPr/>
          <p:nvPr/>
        </p:nvSpPr>
        <p:spPr>
          <a:xfrm>
            <a:off x="6437121" y="2272785"/>
            <a:ext cx="1462723" cy="1462723"/>
          </a:xfrm>
          <a:prstGeom prst="ellipse">
            <a:avLst/>
          </a:prstGeom>
          <a:ln w="6350">
            <a:solidFill>
              <a:srgbClr val="003C71"/>
            </a:solidFill>
            <a:prstDash val="dash"/>
            <a:miter/>
          </a:ln>
        </p:spPr>
        <p:txBody>
          <a:bodyPr lIns="45719" rIns="45719" anchor="ctr"/>
          <a:lstStyle/>
          <a:p>
            <a:pPr algn="ctr">
              <a:defRPr>
                <a:solidFill>
                  <a:schemeClr val="accent2"/>
                </a:solidFill>
              </a:defRPr>
            </a:pPr>
            <a:endParaRPr/>
          </a:p>
        </p:txBody>
      </p:sp>
      <p:grpSp>
        <p:nvGrpSpPr>
          <p:cNvPr id="277" name="Group 8"/>
          <p:cNvGrpSpPr/>
          <p:nvPr/>
        </p:nvGrpSpPr>
        <p:grpSpPr>
          <a:xfrm>
            <a:off x="6532598" y="4312737"/>
            <a:ext cx="5540307" cy="1269020"/>
            <a:chOff x="125448" y="109407"/>
            <a:chExt cx="5540306" cy="1269018"/>
          </a:xfrm>
        </p:grpSpPr>
        <p:sp>
          <p:nvSpPr>
            <p:cNvPr id="274" name="TextBox 5"/>
            <p:cNvSpPr/>
            <p:nvPr/>
          </p:nvSpPr>
          <p:spPr>
            <a:xfrm>
              <a:off x="1751479" y="406476"/>
              <a:ext cx="3914275" cy="30289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400" spc="200">
                  <a:latin typeface="Acherus Grotesque"/>
                  <a:ea typeface="Acherus Grotesque"/>
                  <a:cs typeface="Acherus Grotesque"/>
                  <a:sym typeface="Acherus Grotesque"/>
                </a:defRPr>
              </a:lvl1pPr>
            </a:lstStyle>
            <a:p>
              <a:r>
                <a:t>FIRST LASTNAME</a:t>
              </a:r>
            </a:p>
          </p:txBody>
        </p:sp>
        <p:sp>
          <p:nvSpPr>
            <p:cNvPr id="275" name="TextBox 20"/>
            <p:cNvSpPr/>
            <p:nvPr/>
          </p:nvSpPr>
          <p:spPr>
            <a:xfrm>
              <a:off x="1751479" y="714253"/>
              <a:ext cx="2959592" cy="64632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200">
                  <a:solidFill>
                    <a:srgbClr val="585C5E"/>
                  </a:solidFill>
                  <a:latin typeface="Crimson Text Roman"/>
                  <a:ea typeface="Crimson Text Roman"/>
                  <a:cs typeface="Crimson Text Roman"/>
                  <a:sym typeface="Crimson Text Roman"/>
                </a:defRPr>
              </a:lvl1pPr>
            </a:lstStyle>
            <a:p>
              <a:r>
                <a:rPr dirty="0"/>
                <a:t>Place a short description about this person</a:t>
              </a:r>
              <a:r>
                <a:rPr lang="en-US" dirty="0"/>
                <a:t> (or their contact information) here</a:t>
              </a:r>
              <a:r>
                <a:rPr dirty="0"/>
                <a:t>. It does not need to be long. </a:t>
              </a:r>
            </a:p>
          </p:txBody>
        </p:sp>
        <p:sp>
          <p:nvSpPr>
            <p:cNvPr id="276" name="Group 7"/>
            <p:cNvSpPr/>
            <p:nvPr/>
          </p:nvSpPr>
          <p:spPr>
            <a:xfrm>
              <a:off x="125448" y="109407"/>
              <a:ext cx="1269019" cy="1269018"/>
            </a:xfrm>
            <a:prstGeom prst="ellipse">
              <a:avLst/>
            </a:prstGeom>
            <a:blipFill rotWithShape="1">
              <a:blip r:embed="rId2">
                <a:extLst>
                  <a:ext uri="{28A0092B-C50C-407E-A947-70E740481C1C}">
                    <a14:useLocalDpi xmlns:a14="http://schemas.microsoft.com/office/drawing/2010/main"/>
                  </a:ext>
                </a:extLst>
              </a:blip>
              <a:srcRect/>
              <a:stretch>
                <a:fillRect/>
              </a:stretch>
            </a:blipFill>
            <a:ln w="12700" cap="flat">
              <a:noFill/>
              <a:miter lim="400000"/>
            </a:ln>
            <a:effectLst/>
          </p:spPr>
          <p:txBody>
            <a:bodyPr wrap="square" lIns="45719" tIns="45719" rIns="45719" bIns="45719" numCol="1" anchor="ctr">
              <a:noAutofit/>
            </a:bodyPr>
            <a:lstStyle/>
            <a:p>
              <a:pPr algn="ctr">
                <a:defRPr>
                  <a:solidFill>
                    <a:schemeClr val="accent2"/>
                  </a:solidFill>
                </a:defRPr>
              </a:pPr>
              <a:endParaRPr/>
            </a:p>
          </p:txBody>
        </p:sp>
      </p:grpSp>
      <p:sp>
        <p:nvSpPr>
          <p:cNvPr id="278" name="Oval 26"/>
          <p:cNvSpPr/>
          <p:nvPr/>
        </p:nvSpPr>
        <p:spPr>
          <a:xfrm>
            <a:off x="6436668" y="4215885"/>
            <a:ext cx="1462723" cy="1462723"/>
          </a:xfrm>
          <a:prstGeom prst="ellipse">
            <a:avLst/>
          </a:prstGeom>
          <a:ln w="6350">
            <a:solidFill>
              <a:srgbClr val="003C71"/>
            </a:solidFill>
            <a:prstDash val="dash"/>
            <a:miter/>
          </a:ln>
        </p:spPr>
        <p:txBody>
          <a:bodyPr lIns="45719" rIns="45719" anchor="ctr"/>
          <a:lstStyle/>
          <a:p>
            <a:pPr algn="ctr">
              <a:defRPr>
                <a:solidFill>
                  <a:schemeClr val="accent2"/>
                </a:solidFill>
              </a:defRPr>
            </a:pPr>
            <a:endParaRPr/>
          </a:p>
        </p:txBody>
      </p:sp>
      <p:grpSp>
        <p:nvGrpSpPr>
          <p:cNvPr id="28" name="Group 27"/>
          <p:cNvGrpSpPr/>
          <p:nvPr/>
        </p:nvGrpSpPr>
        <p:grpSpPr>
          <a:xfrm>
            <a:off x="5875461" y="6258814"/>
            <a:ext cx="7756220" cy="419351"/>
            <a:chOff x="5734148" y="-45661"/>
            <a:chExt cx="7756220" cy="419351"/>
          </a:xfrm>
        </p:grpSpPr>
        <p:sp>
          <p:nvSpPr>
            <p:cNvPr id="29" name="Title 1"/>
            <p:cNvSpPr/>
            <p:nvPr/>
          </p:nvSpPr>
          <p:spPr>
            <a:xfrm>
              <a:off x="10345042" y="-45660"/>
              <a:ext cx="3145326"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nSpc>
                  <a:spcPct val="90000"/>
                </a:lnSpc>
                <a:defRPr sz="1400" spc="200">
                  <a:solidFill>
                    <a:schemeClr val="accent3"/>
                  </a:solidFill>
                  <a:latin typeface="Acherus Grotesque"/>
                  <a:ea typeface="Acherus Grotesque"/>
                  <a:cs typeface="Acherus Grotesque"/>
                  <a:sym typeface="Acherus Grotesque"/>
                </a:defRPr>
              </a:pPr>
              <a:r>
                <a:rPr lang="en-US" sz="1200" dirty="0">
                  <a:solidFill>
                    <a:schemeClr val="accent1"/>
                  </a:solidFill>
                </a:rPr>
                <a:t>SECTION TITLE</a:t>
              </a:r>
              <a:endParaRPr sz="1200" dirty="0">
                <a:solidFill>
                  <a:schemeClr val="accent1"/>
                </a:solidFill>
              </a:endParaRPr>
            </a:p>
          </p:txBody>
        </p:sp>
        <p:sp>
          <p:nvSpPr>
            <p:cNvPr id="30" name="Title 1"/>
            <p:cNvSpPr/>
            <p:nvPr/>
          </p:nvSpPr>
          <p:spPr>
            <a:xfrm>
              <a:off x="5734148" y="-45661"/>
              <a:ext cx="4349637"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gn="r">
                <a:lnSpc>
                  <a:spcPct val="90000"/>
                </a:lnSpc>
                <a:defRPr sz="1400" spc="200">
                  <a:solidFill>
                    <a:schemeClr val="accent3"/>
                  </a:solidFill>
                  <a:latin typeface="Acherus Grotesque"/>
                  <a:ea typeface="Acherus Grotesque"/>
                  <a:cs typeface="Acherus Grotesque"/>
                  <a:sym typeface="Acherus Grotesque"/>
                </a:defRPr>
              </a:pPr>
              <a:r>
                <a:rPr lang="en-US" sz="1200" dirty="0">
                  <a:solidFill>
                    <a:schemeClr val="accent3"/>
                  </a:solidFill>
                </a:rPr>
                <a:t>01</a:t>
              </a:r>
              <a:endParaRPr dirty="0">
                <a:solidFill>
                  <a:schemeClr val="accent1"/>
                </a:solidFill>
              </a:endParaRPr>
            </a:p>
          </p:txBody>
        </p:sp>
        <p:sp>
          <p:nvSpPr>
            <p:cNvPr id="31" name="Title 1"/>
            <p:cNvSpPr/>
            <p:nvPr/>
          </p:nvSpPr>
          <p:spPr>
            <a:xfrm>
              <a:off x="10048160" y="-41527"/>
              <a:ext cx="249382"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gn="r">
                <a:lnSpc>
                  <a:spcPct val="90000"/>
                </a:lnSpc>
                <a:defRPr sz="1400" spc="200">
                  <a:solidFill>
                    <a:schemeClr val="accent3"/>
                  </a:solidFill>
                  <a:latin typeface="Acherus Grotesque"/>
                  <a:ea typeface="Acherus Grotesque"/>
                  <a:cs typeface="Acherus Grotesque"/>
                  <a:sym typeface="Acherus Grotesque"/>
                </a:defRPr>
              </a:pPr>
              <a:r>
                <a:rPr lang="en-US" sz="1200" dirty="0">
                  <a:solidFill>
                    <a:schemeClr val="accent1"/>
                  </a:solidFill>
                </a:rPr>
                <a:t>/</a:t>
              </a:r>
              <a:endParaRPr sz="1200" dirty="0">
                <a:solidFill>
                  <a:schemeClr val="accent1"/>
                </a:solidFill>
              </a:endParaRPr>
            </a:p>
          </p:txBody>
        </p:sp>
      </p:grpSp>
      <p:pic>
        <p:nvPicPr>
          <p:cNvPr id="32" name="pasted-image.pdf" descr="pasted-image.pdf"/>
          <p:cNvPicPr>
            <a:picLocks noChangeAspect="1"/>
          </p:cNvPicPr>
          <p:nvPr/>
        </p:nvPicPr>
        <p:blipFill>
          <a:blip r:embed="rId3">
            <a:extLst/>
          </a:blip>
          <a:stretch>
            <a:fillRect/>
          </a:stretch>
        </p:blipFill>
        <p:spPr>
          <a:xfrm>
            <a:off x="695142" y="612289"/>
            <a:ext cx="151523" cy="151523"/>
          </a:xfrm>
          <a:prstGeom prst="rect">
            <a:avLst/>
          </a:prstGeom>
          <a:ln w="12700">
            <a:miter lim="400000"/>
          </a:ln>
        </p:spPr>
      </p:pic>
      <p:sp>
        <p:nvSpPr>
          <p:cNvPr id="33" name="MEET OUR TEAM"/>
          <p:cNvSpPr/>
          <p:nvPr/>
        </p:nvSpPr>
        <p:spPr>
          <a:xfrm>
            <a:off x="875024" y="670350"/>
            <a:ext cx="5701832" cy="667980"/>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lvl1pPr defTabSz="859536">
              <a:lnSpc>
                <a:spcPct val="90000"/>
              </a:lnSpc>
              <a:defRPr sz="3759" spc="188">
                <a:solidFill>
                  <a:srgbClr val="585C5E"/>
                </a:solidFill>
                <a:latin typeface="Acherus Grotesque"/>
                <a:ea typeface="Acherus Grotesque"/>
                <a:cs typeface="Acherus Grotesque"/>
                <a:sym typeface="Acherus Grotesque"/>
              </a:defRPr>
            </a:lvl1pPr>
          </a:lstStyle>
          <a:p>
            <a:r>
              <a:rPr lang="en-US"/>
              <a:t>TITLE FOR SLIDE</a:t>
            </a:r>
            <a:endParaRPr dirty="0"/>
          </a:p>
        </p:txBody>
      </p:sp>
    </p:spTree>
    <p:extLst>
      <p:ext uri="{BB962C8B-B14F-4D97-AF65-F5344CB8AC3E}">
        <p14:creationId xmlns:p14="http://schemas.microsoft.com/office/powerpoint/2010/main" val="1909951286"/>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sp>
        <p:nvSpPr>
          <p:cNvPr id="3" name="Picture Placeholder 2"/>
          <p:cNvSpPr>
            <a:spLocks noGrp="1"/>
          </p:cNvSpPr>
          <p:nvPr>
            <p:ph type="pic" sz="quarter" idx="11"/>
          </p:nvPr>
        </p:nvSpPr>
        <p:spPr/>
      </p:sp>
      <p:sp>
        <p:nvSpPr>
          <p:cNvPr id="4" name="Picture Placeholder 3"/>
          <p:cNvSpPr>
            <a:spLocks noGrp="1"/>
          </p:cNvSpPr>
          <p:nvPr>
            <p:ph type="pic" sz="quarter" idx="12"/>
          </p:nvPr>
        </p:nvSpPr>
        <p:spPr/>
      </p:sp>
      <p:sp>
        <p:nvSpPr>
          <p:cNvPr id="5" name="Picture Placeholder 4"/>
          <p:cNvSpPr>
            <a:spLocks noGrp="1"/>
          </p:cNvSpPr>
          <p:nvPr>
            <p:ph type="pic" sz="quarter" idx="13"/>
          </p:nvPr>
        </p:nvSpPr>
        <p:spPr/>
      </p:sp>
      <p:sp>
        <p:nvSpPr>
          <p:cNvPr id="6" name="Content Placeholder 5"/>
          <p:cNvSpPr>
            <a:spLocks noGrp="1"/>
          </p:cNvSpPr>
          <p:nvPr>
            <p:ph sz="quarter" idx="14"/>
          </p:nvPr>
        </p:nvSpPr>
        <p:spPr/>
        <p:txBody>
          <a:bodyPr/>
          <a:lstStyle/>
          <a:p>
            <a:endParaRPr lang="en-US"/>
          </a:p>
        </p:txBody>
      </p:sp>
      <p:sp>
        <p:nvSpPr>
          <p:cNvPr id="7" name="Content Placeholder 6"/>
          <p:cNvSpPr>
            <a:spLocks noGrp="1"/>
          </p:cNvSpPr>
          <p:nvPr>
            <p:ph sz="quarter" idx="15"/>
          </p:nvPr>
        </p:nvSpPr>
        <p:spPr/>
        <p:txBody>
          <a:bodyPr/>
          <a:lstStyle/>
          <a:p>
            <a:endParaRPr lang="en-US"/>
          </a:p>
        </p:txBody>
      </p:sp>
      <p:sp>
        <p:nvSpPr>
          <p:cNvPr id="13" name="TextBox 5"/>
          <p:cNvSpPr/>
          <p:nvPr/>
        </p:nvSpPr>
        <p:spPr>
          <a:xfrm>
            <a:off x="2583782" y="2666706"/>
            <a:ext cx="3914276" cy="30289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400" spc="200">
                <a:latin typeface="Acherus Grotesque"/>
                <a:ea typeface="Acherus Grotesque"/>
                <a:cs typeface="Acherus Grotesque"/>
                <a:sym typeface="Acherus Grotesque"/>
              </a:defRPr>
            </a:lvl1pPr>
          </a:lstStyle>
          <a:p>
            <a:r>
              <a:rPr dirty="0"/>
              <a:t>FIRST LASTNAME</a:t>
            </a:r>
          </a:p>
        </p:txBody>
      </p:sp>
      <p:sp>
        <p:nvSpPr>
          <p:cNvPr id="14" name="TextBox 20"/>
          <p:cNvSpPr/>
          <p:nvPr/>
        </p:nvSpPr>
        <p:spPr>
          <a:xfrm>
            <a:off x="2583782" y="2974484"/>
            <a:ext cx="2946347" cy="6463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200">
                <a:solidFill>
                  <a:srgbClr val="585C5E"/>
                </a:solidFill>
                <a:latin typeface="Crimson Text Roman"/>
                <a:ea typeface="Crimson Text Roman"/>
                <a:cs typeface="Crimson Text Roman"/>
                <a:sym typeface="Crimson Text Roman"/>
              </a:defRPr>
            </a:lvl1pPr>
          </a:lstStyle>
          <a:p>
            <a:r>
              <a:rPr dirty="0"/>
              <a:t>Place  a short description about this person</a:t>
            </a:r>
            <a:r>
              <a:rPr lang="en-US" dirty="0"/>
              <a:t> (or their contact information) here. </a:t>
            </a:r>
            <a:r>
              <a:rPr dirty="0"/>
              <a:t> It does not need to be long. </a:t>
            </a:r>
          </a:p>
        </p:txBody>
      </p:sp>
      <p:sp>
        <p:nvSpPr>
          <p:cNvPr id="16" name="Oval 26"/>
          <p:cNvSpPr/>
          <p:nvPr/>
        </p:nvSpPr>
        <p:spPr>
          <a:xfrm>
            <a:off x="861821" y="2272785"/>
            <a:ext cx="1462723" cy="1462723"/>
          </a:xfrm>
          <a:prstGeom prst="ellipse">
            <a:avLst/>
          </a:prstGeom>
          <a:ln w="6350">
            <a:solidFill>
              <a:srgbClr val="003C71"/>
            </a:solidFill>
            <a:prstDash val="dash"/>
            <a:miter/>
          </a:ln>
        </p:spPr>
        <p:txBody>
          <a:bodyPr lIns="45719" rIns="45719" anchor="ctr"/>
          <a:lstStyle/>
          <a:p>
            <a:pPr algn="ctr">
              <a:defRPr>
                <a:solidFill>
                  <a:schemeClr val="accent2"/>
                </a:solidFill>
              </a:defRPr>
            </a:pPr>
            <a:endParaRPr/>
          </a:p>
        </p:txBody>
      </p:sp>
      <p:sp>
        <p:nvSpPr>
          <p:cNvPr id="18" name="TextBox 5"/>
          <p:cNvSpPr/>
          <p:nvPr/>
        </p:nvSpPr>
        <p:spPr>
          <a:xfrm>
            <a:off x="2583329" y="4609806"/>
            <a:ext cx="3914276" cy="30289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400" spc="200">
                <a:latin typeface="Acherus Grotesque"/>
                <a:ea typeface="Acherus Grotesque"/>
                <a:cs typeface="Acherus Grotesque"/>
                <a:sym typeface="Acherus Grotesque"/>
              </a:defRPr>
            </a:lvl1pPr>
          </a:lstStyle>
          <a:p>
            <a:r>
              <a:rPr dirty="0"/>
              <a:t>FIRST LASTNAME</a:t>
            </a:r>
          </a:p>
        </p:txBody>
      </p:sp>
      <p:sp>
        <p:nvSpPr>
          <p:cNvPr id="19" name="TextBox 20"/>
          <p:cNvSpPr/>
          <p:nvPr/>
        </p:nvSpPr>
        <p:spPr>
          <a:xfrm>
            <a:off x="2583329" y="4917584"/>
            <a:ext cx="2969663" cy="6463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200">
                <a:solidFill>
                  <a:srgbClr val="585C5E"/>
                </a:solidFill>
                <a:latin typeface="Crimson Text Roman"/>
                <a:ea typeface="Crimson Text Roman"/>
                <a:cs typeface="Crimson Text Roman"/>
                <a:sym typeface="Crimson Text Roman"/>
              </a:defRPr>
            </a:lvl1pPr>
          </a:lstStyle>
          <a:p>
            <a:r>
              <a:rPr lang="en-US" dirty="0"/>
              <a:t>Place a short description about this person (or their contact information)n here.  It does not need to be long. </a:t>
            </a:r>
          </a:p>
        </p:txBody>
      </p:sp>
      <p:sp>
        <p:nvSpPr>
          <p:cNvPr id="21" name="Oval 26"/>
          <p:cNvSpPr/>
          <p:nvPr/>
        </p:nvSpPr>
        <p:spPr>
          <a:xfrm>
            <a:off x="861368" y="4215885"/>
            <a:ext cx="1462723" cy="1462723"/>
          </a:xfrm>
          <a:prstGeom prst="ellipse">
            <a:avLst/>
          </a:prstGeom>
          <a:ln w="6350">
            <a:solidFill>
              <a:srgbClr val="003C71"/>
            </a:solidFill>
            <a:prstDash val="dash"/>
            <a:miter/>
          </a:ln>
        </p:spPr>
        <p:txBody>
          <a:bodyPr lIns="45719" rIns="45719" anchor="ctr"/>
          <a:lstStyle/>
          <a:p>
            <a:pPr algn="ctr">
              <a:defRPr>
                <a:solidFill>
                  <a:schemeClr val="accent2"/>
                </a:solidFill>
              </a:defRPr>
            </a:pPr>
            <a:endParaRPr/>
          </a:p>
        </p:txBody>
      </p:sp>
      <p:sp>
        <p:nvSpPr>
          <p:cNvPr id="23" name="TextBox 5"/>
          <p:cNvSpPr/>
          <p:nvPr/>
        </p:nvSpPr>
        <p:spPr>
          <a:xfrm>
            <a:off x="8159083" y="2666706"/>
            <a:ext cx="3914276" cy="30289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400" spc="200">
                <a:latin typeface="Acherus Grotesque"/>
                <a:ea typeface="Acherus Grotesque"/>
                <a:cs typeface="Acherus Grotesque"/>
                <a:sym typeface="Acherus Grotesque"/>
              </a:defRPr>
            </a:lvl1pPr>
          </a:lstStyle>
          <a:p>
            <a:r>
              <a:t>FIRST LASTNAME</a:t>
            </a:r>
          </a:p>
        </p:txBody>
      </p:sp>
      <p:sp>
        <p:nvSpPr>
          <p:cNvPr id="24" name="TextBox 20"/>
          <p:cNvSpPr/>
          <p:nvPr/>
        </p:nvSpPr>
        <p:spPr>
          <a:xfrm>
            <a:off x="8159083" y="2974484"/>
            <a:ext cx="2954036" cy="6463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200">
                <a:solidFill>
                  <a:srgbClr val="585C5E"/>
                </a:solidFill>
                <a:latin typeface="Crimson Text Roman"/>
                <a:ea typeface="Crimson Text Roman"/>
                <a:cs typeface="Crimson Text Roman"/>
                <a:sym typeface="Crimson Text Roman"/>
              </a:defRPr>
            </a:lvl1pPr>
          </a:lstStyle>
          <a:p>
            <a:r>
              <a:rPr dirty="0"/>
              <a:t>Place a short description about this person</a:t>
            </a:r>
            <a:r>
              <a:rPr lang="en-US" dirty="0"/>
              <a:t> (or their contact information) here</a:t>
            </a:r>
            <a:r>
              <a:rPr dirty="0"/>
              <a:t>. It does not need to be long. </a:t>
            </a:r>
          </a:p>
        </p:txBody>
      </p:sp>
      <p:sp>
        <p:nvSpPr>
          <p:cNvPr id="26" name="Oval 26"/>
          <p:cNvSpPr/>
          <p:nvPr/>
        </p:nvSpPr>
        <p:spPr>
          <a:xfrm>
            <a:off x="6437121" y="2272785"/>
            <a:ext cx="1462723" cy="1462723"/>
          </a:xfrm>
          <a:prstGeom prst="ellipse">
            <a:avLst/>
          </a:prstGeom>
          <a:ln w="6350">
            <a:solidFill>
              <a:srgbClr val="003C71"/>
            </a:solidFill>
            <a:prstDash val="dash"/>
            <a:miter/>
          </a:ln>
        </p:spPr>
        <p:txBody>
          <a:bodyPr lIns="45719" rIns="45719" anchor="ctr"/>
          <a:lstStyle/>
          <a:p>
            <a:pPr algn="ctr">
              <a:defRPr>
                <a:solidFill>
                  <a:schemeClr val="accent2"/>
                </a:solidFill>
              </a:defRPr>
            </a:pPr>
            <a:endParaRPr/>
          </a:p>
        </p:txBody>
      </p:sp>
      <p:sp>
        <p:nvSpPr>
          <p:cNvPr id="28" name="TextBox 5"/>
          <p:cNvSpPr/>
          <p:nvPr/>
        </p:nvSpPr>
        <p:spPr>
          <a:xfrm>
            <a:off x="8158629" y="4609806"/>
            <a:ext cx="3914276" cy="30289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400" spc="200">
                <a:latin typeface="Acherus Grotesque"/>
                <a:ea typeface="Acherus Grotesque"/>
                <a:cs typeface="Acherus Grotesque"/>
                <a:sym typeface="Acherus Grotesque"/>
              </a:defRPr>
            </a:lvl1pPr>
          </a:lstStyle>
          <a:p>
            <a:r>
              <a:t>FIRST LASTNAME</a:t>
            </a:r>
          </a:p>
        </p:txBody>
      </p:sp>
      <p:sp>
        <p:nvSpPr>
          <p:cNvPr id="29" name="TextBox 20"/>
          <p:cNvSpPr/>
          <p:nvPr/>
        </p:nvSpPr>
        <p:spPr>
          <a:xfrm>
            <a:off x="8158629" y="4917584"/>
            <a:ext cx="2959593" cy="6463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200">
                <a:solidFill>
                  <a:srgbClr val="585C5E"/>
                </a:solidFill>
                <a:latin typeface="Crimson Text Roman"/>
                <a:ea typeface="Crimson Text Roman"/>
                <a:cs typeface="Crimson Text Roman"/>
                <a:sym typeface="Crimson Text Roman"/>
              </a:defRPr>
            </a:lvl1pPr>
          </a:lstStyle>
          <a:p>
            <a:r>
              <a:rPr dirty="0"/>
              <a:t>Place a short description about this person</a:t>
            </a:r>
            <a:r>
              <a:rPr lang="en-US" dirty="0"/>
              <a:t> (or their contact information) here</a:t>
            </a:r>
            <a:r>
              <a:rPr dirty="0"/>
              <a:t>. It does not need to be long. </a:t>
            </a:r>
          </a:p>
        </p:txBody>
      </p:sp>
      <p:sp>
        <p:nvSpPr>
          <p:cNvPr id="31" name="Oval 26"/>
          <p:cNvSpPr/>
          <p:nvPr/>
        </p:nvSpPr>
        <p:spPr>
          <a:xfrm>
            <a:off x="6436668" y="4215885"/>
            <a:ext cx="1462723" cy="1462723"/>
          </a:xfrm>
          <a:prstGeom prst="ellipse">
            <a:avLst/>
          </a:prstGeom>
          <a:ln w="6350">
            <a:solidFill>
              <a:srgbClr val="003C71"/>
            </a:solidFill>
            <a:prstDash val="dash"/>
            <a:miter/>
          </a:ln>
        </p:spPr>
        <p:txBody>
          <a:bodyPr lIns="45719" rIns="45719" anchor="ctr"/>
          <a:lstStyle/>
          <a:p>
            <a:pPr algn="ctr">
              <a:defRPr>
                <a:solidFill>
                  <a:schemeClr val="accent2"/>
                </a:solidFill>
              </a:defRPr>
            </a:pPr>
            <a:endParaRPr/>
          </a:p>
        </p:txBody>
      </p:sp>
      <p:pic>
        <p:nvPicPr>
          <p:cNvPr id="36" name="pasted-image.pdf" descr="pasted-image.pdf"/>
          <p:cNvPicPr>
            <a:picLocks noChangeAspect="1"/>
          </p:cNvPicPr>
          <p:nvPr/>
        </p:nvPicPr>
        <p:blipFill>
          <a:blip r:embed="rId2">
            <a:extLst/>
          </a:blip>
          <a:stretch>
            <a:fillRect/>
          </a:stretch>
        </p:blipFill>
        <p:spPr>
          <a:xfrm>
            <a:off x="695142" y="612289"/>
            <a:ext cx="151523" cy="151523"/>
          </a:xfrm>
          <a:prstGeom prst="rect">
            <a:avLst/>
          </a:prstGeom>
          <a:ln w="12700">
            <a:miter lim="400000"/>
          </a:ln>
        </p:spPr>
      </p:pic>
      <p:sp>
        <p:nvSpPr>
          <p:cNvPr id="37" name="MEET OUR TEAM"/>
          <p:cNvSpPr/>
          <p:nvPr/>
        </p:nvSpPr>
        <p:spPr>
          <a:xfrm>
            <a:off x="875024" y="670350"/>
            <a:ext cx="5701832" cy="667980"/>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lvl1pPr defTabSz="859536">
              <a:lnSpc>
                <a:spcPct val="90000"/>
              </a:lnSpc>
              <a:defRPr sz="3759" spc="188">
                <a:solidFill>
                  <a:srgbClr val="585C5E"/>
                </a:solidFill>
                <a:latin typeface="Acherus Grotesque"/>
                <a:ea typeface="Acherus Grotesque"/>
                <a:cs typeface="Acherus Grotesque"/>
                <a:sym typeface="Acherus Grotesque"/>
              </a:defRPr>
            </a:lvl1pPr>
          </a:lstStyle>
          <a:p>
            <a:r>
              <a:rPr lang="en-US"/>
              <a:t>TITLE FOR SLIDE</a:t>
            </a:r>
            <a:endParaRPr dirty="0"/>
          </a:p>
        </p:txBody>
      </p:sp>
    </p:spTree>
    <p:extLst>
      <p:ext uri="{BB962C8B-B14F-4D97-AF65-F5344CB8AC3E}">
        <p14:creationId xmlns:p14="http://schemas.microsoft.com/office/powerpoint/2010/main" val="77253404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71032" y="0"/>
            <a:ext cx="9187408" cy="6870211"/>
          </a:xfrm>
          <a:prstGeom prst="rect">
            <a:avLst/>
          </a:prstGeom>
        </p:spPr>
      </p:pic>
      <p:sp>
        <p:nvSpPr>
          <p:cNvPr id="335" name="Rectangle"/>
          <p:cNvSpPr/>
          <p:nvPr/>
        </p:nvSpPr>
        <p:spPr>
          <a:xfrm>
            <a:off x="-171032" y="14747"/>
            <a:ext cx="9187407" cy="6858001"/>
          </a:xfrm>
          <a:prstGeom prst="rect">
            <a:avLst/>
          </a:prstGeom>
          <a:solidFill>
            <a:srgbClr val="83003F">
              <a:alpha val="89814"/>
            </a:srgbClr>
          </a:solidFill>
          <a:ln w="12700">
            <a:miter lim="400000"/>
          </a:ln>
        </p:spPr>
        <p:txBody>
          <a:bodyPr lIns="45719" rIns="45719" anchor="ctr"/>
          <a:lstStyle/>
          <a:p>
            <a:endParaRPr/>
          </a:p>
        </p:txBody>
      </p:sp>
      <p:pic>
        <p:nvPicPr>
          <p:cNvPr id="336" name="pasted-image.pdf" descr="pasted-image.pdf"/>
          <p:cNvPicPr>
            <a:picLocks noChangeAspect="1"/>
          </p:cNvPicPr>
          <p:nvPr/>
        </p:nvPicPr>
        <p:blipFill>
          <a:blip r:embed="rId3">
            <a:extLst/>
          </a:blip>
          <a:stretch>
            <a:fillRect/>
          </a:stretch>
        </p:blipFill>
        <p:spPr>
          <a:xfrm>
            <a:off x="1109980" y="2244174"/>
            <a:ext cx="248047" cy="248048"/>
          </a:xfrm>
          <a:prstGeom prst="rect">
            <a:avLst/>
          </a:prstGeom>
          <a:ln w="12700">
            <a:miter lim="400000"/>
          </a:ln>
        </p:spPr>
      </p:pic>
      <p:sp>
        <p:nvSpPr>
          <p:cNvPr id="337" name="PRESENTATION TITLE GOES HERE"/>
          <p:cNvSpPr/>
          <p:nvPr/>
        </p:nvSpPr>
        <p:spPr>
          <a:xfrm>
            <a:off x="1300602" y="2166128"/>
            <a:ext cx="6466449" cy="1587014"/>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lvl1pPr defTabSz="758951">
              <a:lnSpc>
                <a:spcPct val="90000"/>
              </a:lnSpc>
              <a:defRPr sz="5312" spc="265">
                <a:solidFill>
                  <a:schemeClr val="accent5">
                    <a:hueOff val="-15428571"/>
                    <a:satOff val="-30434"/>
                    <a:lumOff val="9019"/>
                  </a:schemeClr>
                </a:solidFill>
                <a:latin typeface="AcherusGrotesqueLight"/>
                <a:ea typeface="AcherusGrotesqueLight"/>
                <a:cs typeface="AcherusGrotesqueLight"/>
                <a:sym typeface="AcherusGrotesqueLight"/>
              </a:defRPr>
            </a:lvl1pPr>
          </a:lstStyle>
          <a:p>
            <a:r>
              <a:rPr lang="en-US" sz="4400" spc="600" dirty="0"/>
              <a:t>PRESENTATION TITLE </a:t>
            </a:r>
          </a:p>
        </p:txBody>
      </p:sp>
      <p:pic>
        <p:nvPicPr>
          <p:cNvPr id="339" name="Standard_CMYK.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82929" y="2924563"/>
            <a:ext cx="2661034" cy="976953"/>
          </a:xfrm>
          <a:prstGeom prst="rect">
            <a:avLst/>
          </a:prstGeom>
          <a:ln w="12700">
            <a:miter lim="400000"/>
          </a:ln>
        </p:spPr>
      </p:pic>
      <p:grpSp>
        <p:nvGrpSpPr>
          <p:cNvPr id="2" name="Group 1"/>
          <p:cNvGrpSpPr/>
          <p:nvPr/>
        </p:nvGrpSpPr>
        <p:grpSpPr>
          <a:xfrm>
            <a:off x="1300602" y="3978407"/>
            <a:ext cx="6402262" cy="541620"/>
            <a:chOff x="1300602" y="4207009"/>
            <a:chExt cx="6402262" cy="541620"/>
          </a:xfrm>
        </p:grpSpPr>
        <p:sp>
          <p:nvSpPr>
            <p:cNvPr id="338" name="Professor Albert Einstein June 23, 2018"/>
            <p:cNvSpPr/>
            <p:nvPr/>
          </p:nvSpPr>
          <p:spPr>
            <a:xfrm>
              <a:off x="1300602" y="4207009"/>
              <a:ext cx="6402262" cy="30777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2400">
                  <a:solidFill>
                    <a:schemeClr val="accent2"/>
                  </a:solidFill>
                  <a:latin typeface="Gineso Cond Thin"/>
                  <a:ea typeface="Gineso Cond Thin"/>
                  <a:cs typeface="Gineso Cond Thin"/>
                  <a:sym typeface="Gineso Cond Thin"/>
                </a:defRPr>
              </a:pPr>
              <a:r>
                <a:rPr lang="en-US" sz="1400" cap="all" spc="200" dirty="0">
                  <a:solidFill>
                    <a:schemeClr val="bg1"/>
                  </a:solidFill>
                  <a:latin typeface="Acherus Grotesque" charset="0"/>
                  <a:ea typeface="Acherus Grotesque" charset="0"/>
                  <a:cs typeface="Acherus Grotesque" charset="0"/>
                </a:rPr>
                <a:t>Professor Albert Einstein</a:t>
              </a:r>
              <a:endParaRPr lang="en-US" sz="1000" i="1" cap="all" spc="200" dirty="0">
                <a:solidFill>
                  <a:schemeClr val="bg1"/>
                </a:solidFill>
                <a:latin typeface="Acherus Grotesque" charset="0"/>
                <a:ea typeface="Acherus Grotesque" charset="0"/>
                <a:cs typeface="Acherus Grotesque" charset="0"/>
              </a:endParaRPr>
            </a:p>
          </p:txBody>
        </p:sp>
        <p:sp>
          <p:nvSpPr>
            <p:cNvPr id="8" name="Professor Albert Einstein June 23, 2018"/>
            <p:cNvSpPr/>
            <p:nvPr/>
          </p:nvSpPr>
          <p:spPr>
            <a:xfrm>
              <a:off x="1300602" y="4502408"/>
              <a:ext cx="6402262" cy="2462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2400">
                  <a:solidFill>
                    <a:schemeClr val="accent2"/>
                  </a:solidFill>
                  <a:latin typeface="Gineso Cond Thin"/>
                  <a:ea typeface="Gineso Cond Thin"/>
                  <a:cs typeface="Gineso Cond Thin"/>
                  <a:sym typeface="Gineso Cond Thin"/>
                </a:defRPr>
              </a:pPr>
              <a:r>
                <a:rPr lang="en-US" sz="1000" cap="all" spc="200" dirty="0">
                  <a:solidFill>
                    <a:schemeClr val="bg1"/>
                  </a:solidFill>
                  <a:latin typeface="Acherus Grotesque" charset="0"/>
                  <a:ea typeface="Acherus Grotesque" charset="0"/>
                  <a:cs typeface="Acherus Grotesque" charset="0"/>
                </a:rPr>
                <a:t>June 23, 2018</a:t>
              </a:r>
            </a:p>
          </p:txBody>
        </p:sp>
      </p:gr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031200" y="2270197"/>
            <a:ext cx="6621767" cy="3255746"/>
            <a:chOff x="944446" y="1905000"/>
            <a:chExt cx="7036335" cy="3459578"/>
          </a:xfrm>
          <a:effectLst/>
        </p:grpSpPr>
        <p:sp>
          <p:nvSpPr>
            <p:cNvPr id="171" name="AutoShape 4"/>
            <p:cNvSpPr>
              <a:spLocks noChangeAspect="1" noChangeArrowheads="1" noTextEdit="1"/>
            </p:cNvSpPr>
            <p:nvPr/>
          </p:nvSpPr>
          <p:spPr bwMode="auto">
            <a:xfrm>
              <a:off x="1252955" y="1905000"/>
              <a:ext cx="6723921" cy="34595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hangingPunct="1">
                <a:defRPr/>
              </a:pPr>
              <a:endParaRPr lang="en-US" dirty="0">
                <a:solidFill>
                  <a:sysClr val="windowText" lastClr="000000"/>
                </a:solidFill>
                <a:latin typeface="Acherus Grotesque" charset="0"/>
                <a:ea typeface="Acherus Grotesque" charset="0"/>
                <a:cs typeface="Acherus Grotesque" charset="0"/>
              </a:endParaRPr>
            </a:p>
          </p:txBody>
        </p:sp>
        <p:sp>
          <p:nvSpPr>
            <p:cNvPr id="172" name="Freeform 6"/>
            <p:cNvSpPr>
              <a:spLocks/>
            </p:cNvSpPr>
            <p:nvPr/>
          </p:nvSpPr>
          <p:spPr bwMode="auto">
            <a:xfrm>
              <a:off x="6450132" y="1908905"/>
              <a:ext cx="1530649" cy="3451769"/>
            </a:xfrm>
            <a:custGeom>
              <a:avLst/>
              <a:gdLst/>
              <a:ahLst/>
              <a:cxnLst>
                <a:cxn ang="0">
                  <a:pos x="784" y="884"/>
                </a:cxn>
                <a:cxn ang="0">
                  <a:pos x="326" y="0"/>
                </a:cxn>
                <a:cxn ang="0">
                  <a:pos x="326" y="0"/>
                </a:cxn>
                <a:cxn ang="0">
                  <a:pos x="0" y="0"/>
                </a:cxn>
                <a:cxn ang="0">
                  <a:pos x="461" y="884"/>
                </a:cxn>
                <a:cxn ang="0">
                  <a:pos x="0" y="1768"/>
                </a:cxn>
                <a:cxn ang="0">
                  <a:pos x="326" y="1768"/>
                </a:cxn>
                <a:cxn ang="0">
                  <a:pos x="784" y="884"/>
                </a:cxn>
              </a:cxnLst>
              <a:rect l="0" t="0" r="r" b="b"/>
              <a:pathLst>
                <a:path w="784" h="1768">
                  <a:moveTo>
                    <a:pt x="784" y="884"/>
                  </a:moveTo>
                  <a:lnTo>
                    <a:pt x="326" y="0"/>
                  </a:lnTo>
                  <a:lnTo>
                    <a:pt x="326" y="0"/>
                  </a:lnTo>
                  <a:lnTo>
                    <a:pt x="0" y="0"/>
                  </a:lnTo>
                  <a:lnTo>
                    <a:pt x="461" y="884"/>
                  </a:lnTo>
                  <a:lnTo>
                    <a:pt x="0" y="1768"/>
                  </a:lnTo>
                  <a:lnTo>
                    <a:pt x="326" y="1768"/>
                  </a:lnTo>
                  <a:lnTo>
                    <a:pt x="784" y="884"/>
                  </a:lnTo>
                  <a:close/>
                </a:path>
              </a:pathLst>
            </a:custGeom>
            <a:solidFill>
              <a:srgbClr val="75787B"/>
            </a:solidFill>
            <a:ln w="9525">
              <a:noFill/>
              <a:round/>
              <a:headEnd/>
              <a:tailEnd/>
            </a:ln>
          </p:spPr>
          <p:txBody>
            <a:bodyPr vert="horz" wrap="square" lIns="91440" tIns="45720" rIns="91440" bIns="45720" numCol="1" anchor="t" anchorCtr="0" compatLnSpc="1">
              <a:prstTxWarp prst="textNoShape">
                <a:avLst/>
              </a:prstTxWarp>
            </a:bodyPr>
            <a:lstStyle/>
            <a:p>
              <a:pPr hangingPunct="1">
                <a:defRPr/>
              </a:pPr>
              <a:endParaRPr lang="en-US" dirty="0">
                <a:solidFill>
                  <a:sysClr val="windowText" lastClr="000000"/>
                </a:solidFill>
                <a:latin typeface="Klinic Slab Book" charset="0"/>
                <a:ea typeface="Klinic Slab Book" charset="0"/>
                <a:cs typeface="Klinic Slab Book" charset="0"/>
              </a:endParaRPr>
            </a:p>
          </p:txBody>
        </p:sp>
        <p:sp>
          <p:nvSpPr>
            <p:cNvPr id="173" name="Freeform 7"/>
            <p:cNvSpPr>
              <a:spLocks/>
            </p:cNvSpPr>
            <p:nvPr/>
          </p:nvSpPr>
          <p:spPr bwMode="auto">
            <a:xfrm>
              <a:off x="1256860" y="2328662"/>
              <a:ext cx="5552506" cy="382662"/>
            </a:xfrm>
            <a:custGeom>
              <a:avLst/>
              <a:gdLst/>
              <a:ahLst/>
              <a:cxnLst>
                <a:cxn ang="0">
                  <a:pos x="2743" y="0"/>
                </a:cxn>
                <a:cxn ang="0">
                  <a:pos x="0" y="0"/>
                </a:cxn>
                <a:cxn ang="0">
                  <a:pos x="0" y="196"/>
                </a:cxn>
                <a:cxn ang="0">
                  <a:pos x="2844" y="196"/>
                </a:cxn>
                <a:cxn ang="0">
                  <a:pos x="2743" y="0"/>
                </a:cxn>
              </a:cxnLst>
              <a:rect l="0" t="0" r="r" b="b"/>
              <a:pathLst>
                <a:path w="2844" h="196">
                  <a:moveTo>
                    <a:pt x="2743" y="0"/>
                  </a:moveTo>
                  <a:lnTo>
                    <a:pt x="0" y="0"/>
                  </a:lnTo>
                  <a:lnTo>
                    <a:pt x="0" y="196"/>
                  </a:lnTo>
                  <a:lnTo>
                    <a:pt x="2844" y="196"/>
                  </a:lnTo>
                  <a:lnTo>
                    <a:pt x="2743" y="0"/>
                  </a:lnTo>
                  <a:close/>
                </a:path>
              </a:pathLst>
            </a:custGeom>
            <a:solidFill>
              <a:srgbClr val="E87822"/>
            </a:solidFill>
            <a:ln w="9525">
              <a:noFill/>
              <a:round/>
              <a:headEnd/>
              <a:tailEnd/>
            </a:ln>
          </p:spPr>
          <p:txBody>
            <a:bodyPr vert="horz" wrap="square" lIns="91440" tIns="45720" rIns="91440" bIns="45720" numCol="1" anchor="t" anchorCtr="0" compatLnSpc="1">
              <a:prstTxWarp prst="textNoShape">
                <a:avLst/>
              </a:prstTxWarp>
            </a:bodyPr>
            <a:lstStyle/>
            <a:p>
              <a:pPr hangingPunct="1">
                <a:defRPr/>
              </a:pPr>
              <a:endParaRPr lang="en-US" dirty="0">
                <a:solidFill>
                  <a:sysClr val="windowText" lastClr="000000"/>
                </a:solidFill>
                <a:latin typeface="Klinic Slab Book" charset="0"/>
                <a:ea typeface="Klinic Slab Book" charset="0"/>
                <a:cs typeface="Klinic Slab Book" charset="0"/>
              </a:endParaRPr>
            </a:p>
          </p:txBody>
        </p:sp>
        <p:sp>
          <p:nvSpPr>
            <p:cNvPr id="174" name="Freeform 8"/>
            <p:cNvSpPr>
              <a:spLocks/>
            </p:cNvSpPr>
            <p:nvPr/>
          </p:nvSpPr>
          <p:spPr bwMode="auto">
            <a:xfrm>
              <a:off x="1256860" y="3201366"/>
              <a:ext cx="6009358" cy="386567"/>
            </a:xfrm>
            <a:custGeom>
              <a:avLst/>
              <a:gdLst/>
              <a:ahLst/>
              <a:cxnLst>
                <a:cxn ang="0">
                  <a:pos x="2974" y="0"/>
                </a:cxn>
                <a:cxn ang="0">
                  <a:pos x="2974" y="2"/>
                </a:cxn>
                <a:cxn ang="0">
                  <a:pos x="0" y="2"/>
                </a:cxn>
                <a:cxn ang="0">
                  <a:pos x="0" y="198"/>
                </a:cxn>
                <a:cxn ang="0">
                  <a:pos x="3078" y="198"/>
                </a:cxn>
                <a:cxn ang="0">
                  <a:pos x="2974" y="0"/>
                </a:cxn>
              </a:cxnLst>
              <a:rect l="0" t="0" r="r" b="b"/>
              <a:pathLst>
                <a:path w="3078" h="198">
                  <a:moveTo>
                    <a:pt x="2974" y="0"/>
                  </a:moveTo>
                  <a:lnTo>
                    <a:pt x="2974" y="2"/>
                  </a:lnTo>
                  <a:lnTo>
                    <a:pt x="0" y="2"/>
                  </a:lnTo>
                  <a:lnTo>
                    <a:pt x="0" y="198"/>
                  </a:lnTo>
                  <a:lnTo>
                    <a:pt x="3078" y="198"/>
                  </a:lnTo>
                  <a:lnTo>
                    <a:pt x="2974" y="0"/>
                  </a:lnTo>
                  <a:close/>
                </a:path>
              </a:pathLst>
            </a:custGeom>
            <a:solidFill>
              <a:srgbClr val="6C1035"/>
            </a:solidFill>
            <a:ln w="9525">
              <a:noFill/>
              <a:round/>
              <a:headEnd/>
              <a:tailEnd/>
            </a:ln>
          </p:spPr>
          <p:txBody>
            <a:bodyPr vert="horz" wrap="square" lIns="91440" tIns="45720" rIns="91440" bIns="45720" numCol="1" anchor="t" anchorCtr="0" compatLnSpc="1">
              <a:prstTxWarp prst="textNoShape">
                <a:avLst/>
              </a:prstTxWarp>
            </a:bodyPr>
            <a:lstStyle/>
            <a:p>
              <a:pPr hangingPunct="1">
                <a:defRPr/>
              </a:pPr>
              <a:endParaRPr lang="en-US" dirty="0">
                <a:solidFill>
                  <a:sysClr val="windowText" lastClr="000000"/>
                </a:solidFill>
                <a:latin typeface="Klinic Slab Book" charset="0"/>
                <a:ea typeface="Klinic Slab Book" charset="0"/>
                <a:cs typeface="Klinic Slab Book" charset="0"/>
              </a:endParaRPr>
            </a:p>
          </p:txBody>
        </p:sp>
        <p:sp>
          <p:nvSpPr>
            <p:cNvPr id="175" name="Freeform 9"/>
            <p:cNvSpPr>
              <a:spLocks/>
            </p:cNvSpPr>
            <p:nvPr/>
          </p:nvSpPr>
          <p:spPr bwMode="auto">
            <a:xfrm>
              <a:off x="1256860" y="1908905"/>
              <a:ext cx="5327986" cy="368996"/>
            </a:xfrm>
            <a:custGeom>
              <a:avLst/>
              <a:gdLst/>
              <a:ahLst/>
              <a:cxnLst>
                <a:cxn ang="0">
                  <a:pos x="2632" y="0"/>
                </a:cxn>
                <a:cxn ang="0">
                  <a:pos x="0" y="0"/>
                </a:cxn>
                <a:cxn ang="0">
                  <a:pos x="0" y="189"/>
                </a:cxn>
                <a:cxn ang="0">
                  <a:pos x="2729" y="189"/>
                </a:cxn>
                <a:cxn ang="0">
                  <a:pos x="2632" y="0"/>
                </a:cxn>
              </a:cxnLst>
              <a:rect l="0" t="0" r="r" b="b"/>
              <a:pathLst>
                <a:path w="2729" h="189">
                  <a:moveTo>
                    <a:pt x="2632" y="0"/>
                  </a:moveTo>
                  <a:lnTo>
                    <a:pt x="0" y="0"/>
                  </a:lnTo>
                  <a:lnTo>
                    <a:pt x="0" y="189"/>
                  </a:lnTo>
                  <a:lnTo>
                    <a:pt x="2729" y="189"/>
                  </a:lnTo>
                  <a:lnTo>
                    <a:pt x="2632" y="0"/>
                  </a:lnTo>
                  <a:close/>
                </a:path>
              </a:pathLst>
            </a:custGeom>
            <a:solidFill>
              <a:schemeClr val="accent2">
                <a:lumMod val="20000"/>
                <a:lumOff val="80000"/>
              </a:schemeClr>
            </a:solidFill>
            <a:ln w="9525">
              <a:noFill/>
              <a:round/>
              <a:headEnd/>
              <a:tailEnd/>
            </a:ln>
          </p:spPr>
          <p:txBody>
            <a:bodyPr vert="horz" wrap="square" lIns="91440" tIns="45720" rIns="91440" bIns="45720" numCol="1" anchor="t" anchorCtr="0" compatLnSpc="1">
              <a:prstTxWarp prst="textNoShape">
                <a:avLst/>
              </a:prstTxWarp>
            </a:bodyPr>
            <a:lstStyle/>
            <a:p>
              <a:pPr hangingPunct="1">
                <a:defRPr/>
              </a:pPr>
              <a:endParaRPr lang="en-US" dirty="0">
                <a:solidFill>
                  <a:sysClr val="windowText" lastClr="000000"/>
                </a:solidFill>
                <a:latin typeface="Klinic Slab Book" charset="0"/>
                <a:ea typeface="Klinic Slab Book" charset="0"/>
                <a:cs typeface="Klinic Slab Book" charset="0"/>
              </a:endParaRPr>
            </a:p>
          </p:txBody>
        </p:sp>
        <p:sp>
          <p:nvSpPr>
            <p:cNvPr id="176" name="Freeform 10"/>
            <p:cNvSpPr>
              <a:spLocks/>
            </p:cNvSpPr>
            <p:nvPr/>
          </p:nvSpPr>
          <p:spPr bwMode="auto">
            <a:xfrm>
              <a:off x="1256860" y="2762086"/>
              <a:ext cx="5784838" cy="392425"/>
            </a:xfrm>
            <a:custGeom>
              <a:avLst/>
              <a:gdLst/>
              <a:ahLst/>
              <a:cxnLst>
                <a:cxn ang="0">
                  <a:pos x="2859" y="0"/>
                </a:cxn>
                <a:cxn ang="0">
                  <a:pos x="0" y="0"/>
                </a:cxn>
                <a:cxn ang="0">
                  <a:pos x="0" y="201"/>
                </a:cxn>
                <a:cxn ang="0">
                  <a:pos x="2963" y="201"/>
                </a:cxn>
                <a:cxn ang="0">
                  <a:pos x="2859" y="0"/>
                </a:cxn>
              </a:cxnLst>
              <a:rect l="0" t="0" r="r" b="b"/>
              <a:pathLst>
                <a:path w="2963" h="201">
                  <a:moveTo>
                    <a:pt x="2859" y="0"/>
                  </a:moveTo>
                  <a:lnTo>
                    <a:pt x="0" y="0"/>
                  </a:lnTo>
                  <a:lnTo>
                    <a:pt x="0" y="201"/>
                  </a:lnTo>
                  <a:lnTo>
                    <a:pt x="2963" y="201"/>
                  </a:lnTo>
                  <a:lnTo>
                    <a:pt x="2859" y="0"/>
                  </a:lnTo>
                  <a:close/>
                </a:path>
              </a:pathLst>
            </a:custGeom>
            <a:solidFill>
              <a:srgbClr val="003C71"/>
            </a:solidFill>
            <a:ln w="9525">
              <a:noFill/>
              <a:round/>
              <a:headEnd/>
              <a:tailEnd/>
            </a:ln>
          </p:spPr>
          <p:txBody>
            <a:bodyPr vert="horz" wrap="square" lIns="91440" tIns="45720" rIns="91440" bIns="45720" numCol="1" anchor="t" anchorCtr="0" compatLnSpc="1">
              <a:prstTxWarp prst="textNoShape">
                <a:avLst/>
              </a:prstTxWarp>
            </a:bodyPr>
            <a:lstStyle/>
            <a:p>
              <a:pPr hangingPunct="1">
                <a:defRPr/>
              </a:pPr>
              <a:endParaRPr lang="en-US" dirty="0">
                <a:solidFill>
                  <a:sysClr val="windowText" lastClr="000000"/>
                </a:solidFill>
                <a:latin typeface="Klinic Slab Book" charset="0"/>
                <a:ea typeface="Klinic Slab Book" charset="0"/>
                <a:cs typeface="Klinic Slab Book" charset="0"/>
              </a:endParaRPr>
            </a:p>
          </p:txBody>
        </p:sp>
        <p:sp>
          <p:nvSpPr>
            <p:cNvPr id="177" name="Rectangle 11"/>
            <p:cNvSpPr>
              <a:spLocks noChangeArrowheads="1"/>
            </p:cNvSpPr>
            <p:nvPr/>
          </p:nvSpPr>
          <p:spPr bwMode="auto">
            <a:xfrm>
              <a:off x="3429835" y="3689455"/>
              <a:ext cx="1079655" cy="1671218"/>
            </a:xfrm>
            <a:prstGeom prst="rect">
              <a:avLst/>
            </a:prstGeom>
            <a:solidFill>
              <a:schemeClr val="bg1">
                <a:lumMod val="95000"/>
              </a:schemeClr>
            </a:solidFill>
            <a:ln w="12700">
              <a:noFill/>
              <a:miter lim="800000"/>
              <a:headEnd/>
              <a:tailEnd/>
            </a:ln>
          </p:spPr>
          <p:txBody>
            <a:bodyPr vert="horz" wrap="square" lIns="91440" tIns="45720" rIns="91440" bIns="45720" numCol="1" anchor="t" anchorCtr="0" compatLnSpc="1">
              <a:prstTxWarp prst="textNoShape">
                <a:avLst/>
              </a:prstTxWarp>
            </a:bodyPr>
            <a:lstStyle/>
            <a:p>
              <a:pPr hangingPunct="1">
                <a:defRPr/>
              </a:pPr>
              <a:endParaRPr lang="en-US" dirty="0">
                <a:solidFill>
                  <a:sysClr val="windowText" lastClr="000000"/>
                </a:solidFill>
                <a:latin typeface="Klinic Slab Book" charset="0"/>
                <a:ea typeface="Klinic Slab Book" charset="0"/>
                <a:cs typeface="Klinic Slab Book" charset="0"/>
              </a:endParaRPr>
            </a:p>
          </p:txBody>
        </p:sp>
        <p:sp>
          <p:nvSpPr>
            <p:cNvPr id="178" name="Rectangle 12"/>
            <p:cNvSpPr>
              <a:spLocks noChangeArrowheads="1"/>
            </p:cNvSpPr>
            <p:nvPr/>
          </p:nvSpPr>
          <p:spPr bwMode="auto">
            <a:xfrm>
              <a:off x="4560250" y="3689455"/>
              <a:ext cx="1142130" cy="1671218"/>
            </a:xfrm>
            <a:prstGeom prst="rect">
              <a:avLst/>
            </a:prstGeom>
            <a:solidFill>
              <a:schemeClr val="bg1">
                <a:lumMod val="95000"/>
              </a:schemeClr>
            </a:solidFill>
            <a:ln w="12700">
              <a:noFill/>
              <a:miter lim="800000"/>
              <a:headEnd/>
              <a:tailEnd/>
            </a:ln>
          </p:spPr>
          <p:txBody>
            <a:bodyPr vert="horz" wrap="square" lIns="91440" tIns="45720" rIns="91440" bIns="45720" numCol="1" anchor="t" anchorCtr="0" compatLnSpc="1">
              <a:prstTxWarp prst="textNoShape">
                <a:avLst/>
              </a:prstTxWarp>
            </a:bodyPr>
            <a:lstStyle/>
            <a:p>
              <a:pPr hangingPunct="1">
                <a:defRPr/>
              </a:pPr>
              <a:endParaRPr lang="en-US" dirty="0">
                <a:solidFill>
                  <a:sysClr val="windowText" lastClr="000000"/>
                </a:solidFill>
                <a:latin typeface="Klinic Slab Book" charset="0"/>
                <a:ea typeface="Klinic Slab Book" charset="0"/>
                <a:cs typeface="Klinic Slab Book" charset="0"/>
              </a:endParaRPr>
            </a:p>
          </p:txBody>
        </p:sp>
        <p:sp>
          <p:nvSpPr>
            <p:cNvPr id="179" name="Rectangle 13"/>
            <p:cNvSpPr>
              <a:spLocks noChangeArrowheads="1"/>
            </p:cNvSpPr>
            <p:nvPr/>
          </p:nvSpPr>
          <p:spPr bwMode="auto">
            <a:xfrm>
              <a:off x="1256860" y="3689455"/>
              <a:ext cx="1005465" cy="1671218"/>
            </a:xfrm>
            <a:prstGeom prst="rect">
              <a:avLst/>
            </a:prstGeom>
            <a:solidFill>
              <a:schemeClr val="bg1">
                <a:lumMod val="95000"/>
              </a:schemeClr>
            </a:solidFill>
            <a:ln w="12700">
              <a:noFill/>
              <a:miter lim="800000"/>
              <a:headEnd/>
              <a:tailEnd/>
            </a:ln>
          </p:spPr>
          <p:txBody>
            <a:bodyPr vert="horz" wrap="square" lIns="91440" tIns="45720" rIns="91440" bIns="45720" numCol="1" anchor="t" anchorCtr="0" compatLnSpc="1">
              <a:prstTxWarp prst="textNoShape">
                <a:avLst/>
              </a:prstTxWarp>
            </a:bodyPr>
            <a:lstStyle/>
            <a:p>
              <a:pPr hangingPunct="1">
                <a:defRPr/>
              </a:pPr>
              <a:endParaRPr lang="en-US" dirty="0">
                <a:solidFill>
                  <a:sysClr val="windowText" lastClr="000000"/>
                </a:solidFill>
                <a:latin typeface="Klinic Slab Book" charset="0"/>
                <a:ea typeface="Klinic Slab Book" charset="0"/>
                <a:cs typeface="Klinic Slab Book" charset="0"/>
              </a:endParaRPr>
            </a:p>
          </p:txBody>
        </p:sp>
        <p:sp>
          <p:nvSpPr>
            <p:cNvPr id="180" name="Freeform 14"/>
            <p:cNvSpPr>
              <a:spLocks/>
            </p:cNvSpPr>
            <p:nvPr/>
          </p:nvSpPr>
          <p:spPr bwMode="auto">
            <a:xfrm>
              <a:off x="5753141" y="3689455"/>
              <a:ext cx="1509173" cy="1671218"/>
            </a:xfrm>
            <a:custGeom>
              <a:avLst/>
              <a:gdLst/>
              <a:ahLst/>
              <a:cxnLst>
                <a:cxn ang="0">
                  <a:pos x="773" y="0"/>
                </a:cxn>
                <a:cxn ang="0">
                  <a:pos x="0" y="0"/>
                </a:cxn>
                <a:cxn ang="0">
                  <a:pos x="0" y="856"/>
                </a:cxn>
                <a:cxn ang="0">
                  <a:pos x="329" y="856"/>
                </a:cxn>
                <a:cxn ang="0">
                  <a:pos x="773" y="0"/>
                </a:cxn>
              </a:cxnLst>
              <a:rect l="0" t="0" r="r" b="b"/>
              <a:pathLst>
                <a:path w="773" h="856">
                  <a:moveTo>
                    <a:pt x="773" y="0"/>
                  </a:moveTo>
                  <a:lnTo>
                    <a:pt x="0" y="0"/>
                  </a:lnTo>
                  <a:lnTo>
                    <a:pt x="0" y="856"/>
                  </a:lnTo>
                  <a:lnTo>
                    <a:pt x="329" y="856"/>
                  </a:lnTo>
                  <a:lnTo>
                    <a:pt x="773" y="0"/>
                  </a:lnTo>
                  <a:close/>
                </a:path>
              </a:pathLst>
            </a:custGeom>
            <a:solidFill>
              <a:schemeClr val="bg1">
                <a:lumMod val="95000"/>
              </a:schemeClr>
            </a:solidFill>
            <a:ln w="12700">
              <a:noFill/>
              <a:round/>
              <a:headEnd/>
              <a:tailEnd/>
            </a:ln>
          </p:spPr>
          <p:txBody>
            <a:bodyPr vert="horz" wrap="square" lIns="91440" tIns="45720" rIns="91440" bIns="45720" numCol="1" anchor="t" anchorCtr="0" compatLnSpc="1">
              <a:prstTxWarp prst="textNoShape">
                <a:avLst/>
              </a:prstTxWarp>
            </a:bodyPr>
            <a:lstStyle/>
            <a:p>
              <a:pPr hangingPunct="1">
                <a:defRPr/>
              </a:pPr>
              <a:endParaRPr lang="en-US" dirty="0">
                <a:solidFill>
                  <a:sysClr val="windowText" lastClr="000000"/>
                </a:solidFill>
                <a:latin typeface="Klinic Slab Book" charset="0"/>
                <a:ea typeface="Klinic Slab Book" charset="0"/>
                <a:cs typeface="Klinic Slab Book" charset="0"/>
              </a:endParaRPr>
            </a:p>
          </p:txBody>
        </p:sp>
        <p:sp>
          <p:nvSpPr>
            <p:cNvPr id="181" name="Rectangle 15"/>
            <p:cNvSpPr>
              <a:spLocks noChangeArrowheads="1"/>
            </p:cNvSpPr>
            <p:nvPr/>
          </p:nvSpPr>
          <p:spPr bwMode="auto">
            <a:xfrm>
              <a:off x="2313086" y="3689455"/>
              <a:ext cx="1065988" cy="1671218"/>
            </a:xfrm>
            <a:prstGeom prst="rect">
              <a:avLst/>
            </a:prstGeom>
            <a:solidFill>
              <a:schemeClr val="bg1">
                <a:lumMod val="95000"/>
              </a:schemeClr>
            </a:solidFill>
            <a:ln w="12700">
              <a:noFill/>
              <a:miter lim="800000"/>
              <a:headEnd/>
              <a:tailEnd/>
            </a:ln>
          </p:spPr>
          <p:txBody>
            <a:bodyPr vert="horz" wrap="square" lIns="91440" tIns="45720" rIns="91440" bIns="45720" numCol="1" anchor="t" anchorCtr="0" compatLnSpc="1">
              <a:prstTxWarp prst="textNoShape">
                <a:avLst/>
              </a:prstTxWarp>
            </a:bodyPr>
            <a:lstStyle/>
            <a:p>
              <a:pPr hangingPunct="1">
                <a:defRPr/>
              </a:pPr>
              <a:endParaRPr lang="en-US" dirty="0">
                <a:solidFill>
                  <a:sysClr val="windowText" lastClr="000000"/>
                </a:solidFill>
                <a:latin typeface="Klinic Slab Book" charset="0"/>
                <a:ea typeface="Klinic Slab Book" charset="0"/>
                <a:cs typeface="Klinic Slab Book" charset="0"/>
              </a:endParaRPr>
            </a:p>
          </p:txBody>
        </p:sp>
        <p:sp>
          <p:nvSpPr>
            <p:cNvPr id="182" name="Rectangle 181"/>
            <p:cNvSpPr/>
            <p:nvPr/>
          </p:nvSpPr>
          <p:spPr>
            <a:xfrm>
              <a:off x="2514600" y="1970292"/>
              <a:ext cx="2895600" cy="246221"/>
            </a:xfrm>
            <a:prstGeom prst="rect">
              <a:avLst/>
            </a:prstGeom>
            <a:ln>
              <a:noFill/>
            </a:ln>
          </p:spPr>
          <p:txBody>
            <a:bodyPr wrap="square">
              <a:spAutoFit/>
            </a:bodyPr>
            <a:lstStyle/>
            <a:p>
              <a:pPr lvl="0" algn="ctr">
                <a:defRPr/>
              </a:pPr>
              <a:r>
                <a:rPr lang="en-US" sz="1000" b="1" cap="all" spc="200" dirty="0">
                  <a:solidFill>
                    <a:schemeClr val="bg2">
                      <a:lumMod val="75000"/>
                    </a:schemeClr>
                  </a:solidFill>
                  <a:latin typeface="Acherus Grotesque" charset="0"/>
                  <a:ea typeface="Acherus Grotesque" charset="0"/>
                  <a:cs typeface="Acherus Grotesque" charset="0"/>
                </a:rPr>
                <a:t>Your Text Here</a:t>
              </a:r>
            </a:p>
          </p:txBody>
        </p:sp>
        <p:sp>
          <p:nvSpPr>
            <p:cNvPr id="184" name="Rectangle 183"/>
            <p:cNvSpPr/>
            <p:nvPr/>
          </p:nvSpPr>
          <p:spPr>
            <a:xfrm>
              <a:off x="1389244" y="4192140"/>
              <a:ext cx="934250" cy="553998"/>
            </a:xfrm>
            <a:prstGeom prst="rect">
              <a:avLst/>
            </a:prstGeom>
            <a:ln>
              <a:noFill/>
            </a:ln>
          </p:spPr>
          <p:txBody>
            <a:bodyPr wrap="square">
              <a:spAutoFit/>
            </a:bodyPr>
            <a:lstStyle/>
            <a:p>
              <a:pPr lvl="0">
                <a:lnSpc>
                  <a:spcPts val="1800"/>
                </a:lnSpc>
                <a:defRPr/>
              </a:pPr>
              <a:r>
                <a:rPr lang="en-US" sz="1200" dirty="0">
                  <a:solidFill>
                    <a:schemeClr val="bg2">
                      <a:lumMod val="75000"/>
                    </a:schemeClr>
                  </a:solidFill>
                  <a:latin typeface="Crimson Text Roman" charset="0"/>
                  <a:ea typeface="Crimson Text Roman" charset="0"/>
                  <a:cs typeface="Crimson Text Roman" charset="0"/>
                </a:rPr>
                <a:t>Example Text</a:t>
              </a:r>
            </a:p>
          </p:txBody>
        </p:sp>
        <p:sp>
          <p:nvSpPr>
            <p:cNvPr id="186" name="Rectangle 185"/>
            <p:cNvSpPr/>
            <p:nvPr/>
          </p:nvSpPr>
          <p:spPr>
            <a:xfrm rot="16200000">
              <a:off x="92346" y="3449434"/>
              <a:ext cx="1981200" cy="276999"/>
            </a:xfrm>
            <a:prstGeom prst="rect">
              <a:avLst/>
            </a:prstGeom>
            <a:ln>
              <a:noFill/>
            </a:ln>
          </p:spPr>
          <p:txBody>
            <a:bodyPr wrap="square">
              <a:spAutoFit/>
            </a:bodyPr>
            <a:lstStyle/>
            <a:p>
              <a:pPr lvl="0" algn="ctr">
                <a:defRPr/>
              </a:pPr>
              <a:r>
                <a:rPr lang="en-US" sz="1200" b="1" cap="all" spc="200" dirty="0">
                  <a:solidFill>
                    <a:srgbClr val="6C1035"/>
                  </a:solidFill>
                  <a:latin typeface="Acherus Grotesque" charset="0"/>
                  <a:ea typeface="Acherus Grotesque" charset="0"/>
                  <a:cs typeface="Acherus Grotesque" charset="0"/>
                </a:rPr>
                <a:t>Your Text Here</a:t>
              </a:r>
            </a:p>
          </p:txBody>
        </p:sp>
        <p:sp>
          <p:nvSpPr>
            <p:cNvPr id="187" name="Rectangle 186"/>
            <p:cNvSpPr/>
            <p:nvPr/>
          </p:nvSpPr>
          <p:spPr>
            <a:xfrm>
              <a:off x="2514600" y="2415988"/>
              <a:ext cx="2895600" cy="246221"/>
            </a:xfrm>
            <a:prstGeom prst="rect">
              <a:avLst/>
            </a:prstGeom>
            <a:ln>
              <a:noFill/>
            </a:ln>
          </p:spPr>
          <p:txBody>
            <a:bodyPr wrap="square">
              <a:spAutoFit/>
            </a:bodyPr>
            <a:lstStyle/>
            <a:p>
              <a:pPr lvl="0" algn="ctr">
                <a:defRPr/>
              </a:pPr>
              <a:r>
                <a:rPr lang="en-US" sz="1000" b="1" cap="all" spc="200" dirty="0">
                  <a:solidFill>
                    <a:schemeClr val="bg2">
                      <a:lumMod val="75000"/>
                    </a:schemeClr>
                  </a:solidFill>
                  <a:latin typeface="Acherus Grotesque" charset="0"/>
                  <a:ea typeface="Acherus Grotesque" charset="0"/>
                  <a:cs typeface="Acherus Grotesque" charset="0"/>
                </a:rPr>
                <a:t>Your Text Here</a:t>
              </a:r>
            </a:p>
          </p:txBody>
        </p:sp>
        <p:sp>
          <p:nvSpPr>
            <p:cNvPr id="188" name="Rectangle 187"/>
            <p:cNvSpPr/>
            <p:nvPr/>
          </p:nvSpPr>
          <p:spPr>
            <a:xfrm>
              <a:off x="2514600" y="2843209"/>
              <a:ext cx="2895600" cy="261636"/>
            </a:xfrm>
            <a:prstGeom prst="rect">
              <a:avLst/>
            </a:prstGeom>
            <a:ln>
              <a:noFill/>
            </a:ln>
          </p:spPr>
          <p:txBody>
            <a:bodyPr wrap="square">
              <a:spAutoFit/>
            </a:bodyPr>
            <a:lstStyle/>
            <a:p>
              <a:pPr lvl="0" algn="ctr">
                <a:defRPr/>
              </a:pPr>
              <a:r>
                <a:rPr lang="en-US" sz="1000" b="1" cap="all" spc="200" dirty="0">
                  <a:solidFill>
                    <a:schemeClr val="bg1"/>
                  </a:solidFill>
                  <a:latin typeface="Acherus Grotesque" charset="0"/>
                  <a:ea typeface="Acherus Grotesque" charset="0"/>
                  <a:cs typeface="Acherus Grotesque" charset="0"/>
                </a:rPr>
                <a:t>Your Text Here</a:t>
              </a:r>
            </a:p>
          </p:txBody>
        </p:sp>
        <p:sp>
          <p:nvSpPr>
            <p:cNvPr id="189" name="Rectangle 188"/>
            <p:cNvSpPr/>
            <p:nvPr/>
          </p:nvSpPr>
          <p:spPr>
            <a:xfrm>
              <a:off x="2514600" y="3271677"/>
              <a:ext cx="2895600" cy="261636"/>
            </a:xfrm>
            <a:prstGeom prst="rect">
              <a:avLst/>
            </a:prstGeom>
            <a:ln>
              <a:noFill/>
            </a:ln>
          </p:spPr>
          <p:txBody>
            <a:bodyPr wrap="square">
              <a:spAutoFit/>
            </a:bodyPr>
            <a:lstStyle/>
            <a:p>
              <a:pPr algn="ctr">
                <a:defRPr/>
              </a:pPr>
              <a:r>
                <a:rPr lang="en-US" sz="1000" b="1" cap="all" spc="200" dirty="0">
                  <a:solidFill>
                    <a:schemeClr val="bg1"/>
                  </a:solidFill>
                  <a:latin typeface="Acherus Grotesque" charset="0"/>
                  <a:ea typeface="Acherus Grotesque" charset="0"/>
                  <a:cs typeface="Acherus Grotesque" charset="0"/>
                </a:rPr>
                <a:t>Your Text Here</a:t>
              </a:r>
            </a:p>
          </p:txBody>
        </p:sp>
        <p:sp>
          <p:nvSpPr>
            <p:cNvPr id="190" name="Rectangle 189"/>
            <p:cNvSpPr/>
            <p:nvPr/>
          </p:nvSpPr>
          <p:spPr>
            <a:xfrm>
              <a:off x="2403024" y="4192739"/>
              <a:ext cx="934250" cy="553998"/>
            </a:xfrm>
            <a:prstGeom prst="rect">
              <a:avLst/>
            </a:prstGeom>
            <a:ln>
              <a:noFill/>
            </a:ln>
          </p:spPr>
          <p:txBody>
            <a:bodyPr wrap="square">
              <a:spAutoFit/>
            </a:bodyPr>
            <a:lstStyle/>
            <a:p>
              <a:pPr>
                <a:lnSpc>
                  <a:spcPts val="1800"/>
                </a:lnSpc>
                <a:defRPr/>
              </a:pPr>
              <a:r>
                <a:rPr lang="en-US" sz="1200" dirty="0">
                  <a:solidFill>
                    <a:schemeClr val="bg2">
                      <a:lumMod val="75000"/>
                    </a:schemeClr>
                  </a:solidFill>
                  <a:latin typeface="Crimson Text Roman" charset="0"/>
                  <a:ea typeface="Crimson Text Roman" charset="0"/>
                  <a:cs typeface="Crimson Text Roman" charset="0"/>
                </a:rPr>
                <a:t>Example Text</a:t>
              </a:r>
            </a:p>
          </p:txBody>
        </p:sp>
        <p:sp>
          <p:nvSpPr>
            <p:cNvPr id="191" name="Rectangle 190"/>
            <p:cNvSpPr/>
            <p:nvPr/>
          </p:nvSpPr>
          <p:spPr>
            <a:xfrm>
              <a:off x="3524701" y="4192140"/>
              <a:ext cx="934250" cy="553998"/>
            </a:xfrm>
            <a:prstGeom prst="rect">
              <a:avLst/>
            </a:prstGeom>
            <a:ln>
              <a:noFill/>
            </a:ln>
          </p:spPr>
          <p:txBody>
            <a:bodyPr wrap="square">
              <a:spAutoFit/>
            </a:bodyPr>
            <a:lstStyle/>
            <a:p>
              <a:pPr lvl="0">
                <a:lnSpc>
                  <a:spcPts val="1800"/>
                </a:lnSpc>
                <a:defRPr/>
              </a:pPr>
              <a:r>
                <a:rPr lang="en-US" sz="1200" dirty="0">
                  <a:solidFill>
                    <a:schemeClr val="bg2">
                      <a:lumMod val="75000"/>
                    </a:schemeClr>
                  </a:solidFill>
                  <a:latin typeface="Crimson Text Roman" charset="0"/>
                  <a:ea typeface="Crimson Text Roman" charset="0"/>
                  <a:cs typeface="Crimson Text Roman" charset="0"/>
                </a:rPr>
                <a:t>Example Text</a:t>
              </a:r>
            </a:p>
          </p:txBody>
        </p:sp>
        <p:sp>
          <p:nvSpPr>
            <p:cNvPr id="192" name="Rectangle 191"/>
            <p:cNvSpPr/>
            <p:nvPr/>
          </p:nvSpPr>
          <p:spPr>
            <a:xfrm>
              <a:off x="4658286" y="4192140"/>
              <a:ext cx="934250" cy="553998"/>
            </a:xfrm>
            <a:prstGeom prst="rect">
              <a:avLst/>
            </a:prstGeom>
            <a:ln>
              <a:noFill/>
            </a:ln>
          </p:spPr>
          <p:txBody>
            <a:bodyPr wrap="square">
              <a:spAutoFit/>
            </a:bodyPr>
            <a:lstStyle/>
            <a:p>
              <a:pPr>
                <a:lnSpc>
                  <a:spcPts val="1800"/>
                </a:lnSpc>
                <a:defRPr/>
              </a:pPr>
              <a:r>
                <a:rPr lang="en-US" sz="1200" dirty="0">
                  <a:solidFill>
                    <a:schemeClr val="bg2">
                      <a:lumMod val="75000"/>
                    </a:schemeClr>
                  </a:solidFill>
                  <a:latin typeface="Crimson Text Roman" charset="0"/>
                  <a:ea typeface="Crimson Text Roman" charset="0"/>
                  <a:cs typeface="Crimson Text Roman" charset="0"/>
                </a:rPr>
                <a:t>Example Text</a:t>
              </a:r>
            </a:p>
          </p:txBody>
        </p:sp>
        <p:sp>
          <p:nvSpPr>
            <p:cNvPr id="193" name="Rectangle 192"/>
            <p:cNvSpPr/>
            <p:nvPr/>
          </p:nvSpPr>
          <p:spPr>
            <a:xfrm>
              <a:off x="5850602" y="4185808"/>
              <a:ext cx="934250" cy="553998"/>
            </a:xfrm>
            <a:prstGeom prst="rect">
              <a:avLst/>
            </a:prstGeom>
            <a:ln>
              <a:noFill/>
            </a:ln>
          </p:spPr>
          <p:txBody>
            <a:bodyPr wrap="square">
              <a:spAutoFit/>
            </a:bodyPr>
            <a:lstStyle/>
            <a:p>
              <a:pPr lvl="0">
                <a:lnSpc>
                  <a:spcPts val="1800"/>
                </a:lnSpc>
                <a:defRPr/>
              </a:pPr>
              <a:r>
                <a:rPr lang="en-US" sz="1200" dirty="0">
                  <a:solidFill>
                    <a:schemeClr val="bg2">
                      <a:lumMod val="75000"/>
                    </a:schemeClr>
                  </a:solidFill>
                  <a:latin typeface="Crimson Text Roman" charset="0"/>
                  <a:ea typeface="Crimson Text Roman" charset="0"/>
                  <a:cs typeface="Crimson Text Roman" charset="0"/>
                </a:rPr>
                <a:t>Example Text</a:t>
              </a:r>
            </a:p>
          </p:txBody>
        </p:sp>
      </p:grpSp>
      <p:grpSp>
        <p:nvGrpSpPr>
          <p:cNvPr id="32" name="Group 31"/>
          <p:cNvGrpSpPr/>
          <p:nvPr/>
        </p:nvGrpSpPr>
        <p:grpSpPr>
          <a:xfrm>
            <a:off x="5875461" y="6274312"/>
            <a:ext cx="7756220" cy="419351"/>
            <a:chOff x="5734148" y="-45661"/>
            <a:chExt cx="7756220" cy="419351"/>
          </a:xfrm>
        </p:grpSpPr>
        <p:sp>
          <p:nvSpPr>
            <p:cNvPr id="33" name="Title 1"/>
            <p:cNvSpPr/>
            <p:nvPr/>
          </p:nvSpPr>
          <p:spPr>
            <a:xfrm>
              <a:off x="10345042" y="-45660"/>
              <a:ext cx="3145326"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nSpc>
                  <a:spcPct val="90000"/>
                </a:lnSpc>
                <a:defRPr sz="1400" spc="200">
                  <a:solidFill>
                    <a:schemeClr val="accent3"/>
                  </a:solidFill>
                  <a:latin typeface="Acherus Grotesque"/>
                  <a:ea typeface="Acherus Grotesque"/>
                  <a:cs typeface="Acherus Grotesque"/>
                  <a:sym typeface="Acherus Grotesque"/>
                </a:defRPr>
              </a:pPr>
              <a:r>
                <a:rPr lang="en-US" sz="1200" dirty="0">
                  <a:solidFill>
                    <a:schemeClr val="accent1"/>
                  </a:solidFill>
                </a:rPr>
                <a:t>SECTION TITLE</a:t>
              </a:r>
              <a:endParaRPr sz="1200" dirty="0">
                <a:solidFill>
                  <a:schemeClr val="accent1"/>
                </a:solidFill>
              </a:endParaRPr>
            </a:p>
          </p:txBody>
        </p:sp>
        <p:sp>
          <p:nvSpPr>
            <p:cNvPr id="34" name="Title 1"/>
            <p:cNvSpPr/>
            <p:nvPr/>
          </p:nvSpPr>
          <p:spPr>
            <a:xfrm>
              <a:off x="5734148" y="-45661"/>
              <a:ext cx="4349637"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gn="r">
                <a:lnSpc>
                  <a:spcPct val="90000"/>
                </a:lnSpc>
                <a:defRPr sz="1400" spc="200">
                  <a:solidFill>
                    <a:schemeClr val="accent3"/>
                  </a:solidFill>
                  <a:latin typeface="Acherus Grotesque"/>
                  <a:ea typeface="Acherus Grotesque"/>
                  <a:cs typeface="Acherus Grotesque"/>
                  <a:sym typeface="Acherus Grotesque"/>
                </a:defRPr>
              </a:pPr>
              <a:r>
                <a:rPr lang="en-US" sz="1200" dirty="0">
                  <a:solidFill>
                    <a:schemeClr val="accent3"/>
                  </a:solidFill>
                </a:rPr>
                <a:t>01</a:t>
              </a:r>
              <a:endParaRPr dirty="0">
                <a:solidFill>
                  <a:schemeClr val="accent1"/>
                </a:solidFill>
              </a:endParaRPr>
            </a:p>
          </p:txBody>
        </p:sp>
        <p:sp>
          <p:nvSpPr>
            <p:cNvPr id="35" name="Title 1"/>
            <p:cNvSpPr/>
            <p:nvPr/>
          </p:nvSpPr>
          <p:spPr>
            <a:xfrm>
              <a:off x="10048160" y="-41527"/>
              <a:ext cx="249382"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gn="r">
                <a:lnSpc>
                  <a:spcPct val="90000"/>
                </a:lnSpc>
                <a:defRPr sz="1400" spc="200">
                  <a:solidFill>
                    <a:schemeClr val="accent3"/>
                  </a:solidFill>
                  <a:latin typeface="Acherus Grotesque"/>
                  <a:ea typeface="Acherus Grotesque"/>
                  <a:cs typeface="Acherus Grotesque"/>
                  <a:sym typeface="Acherus Grotesque"/>
                </a:defRPr>
              </a:pPr>
              <a:r>
                <a:rPr lang="en-US" sz="1200" dirty="0">
                  <a:solidFill>
                    <a:schemeClr val="accent1"/>
                  </a:solidFill>
                </a:rPr>
                <a:t>/</a:t>
              </a:r>
              <a:endParaRPr sz="1200" dirty="0">
                <a:solidFill>
                  <a:schemeClr val="accent1"/>
                </a:solidFill>
              </a:endParaRPr>
            </a:p>
          </p:txBody>
        </p:sp>
      </p:grpSp>
      <p:pic>
        <p:nvPicPr>
          <p:cNvPr id="36" name="pasted-image.pdf" descr="pasted-image.pdf"/>
          <p:cNvPicPr>
            <a:picLocks noChangeAspect="1"/>
          </p:cNvPicPr>
          <p:nvPr/>
        </p:nvPicPr>
        <p:blipFill>
          <a:blip r:embed="rId2">
            <a:extLst/>
          </a:blip>
          <a:stretch>
            <a:fillRect/>
          </a:stretch>
        </p:blipFill>
        <p:spPr>
          <a:xfrm>
            <a:off x="695142" y="612289"/>
            <a:ext cx="151523" cy="151523"/>
          </a:xfrm>
          <a:prstGeom prst="rect">
            <a:avLst/>
          </a:prstGeom>
          <a:ln w="12700">
            <a:miter lim="400000"/>
          </a:ln>
        </p:spPr>
      </p:pic>
      <p:sp>
        <p:nvSpPr>
          <p:cNvPr id="37" name="MEET OUR TEAM"/>
          <p:cNvSpPr/>
          <p:nvPr/>
        </p:nvSpPr>
        <p:spPr>
          <a:xfrm>
            <a:off x="875024" y="670350"/>
            <a:ext cx="5701832" cy="667980"/>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lvl1pPr defTabSz="859536">
              <a:lnSpc>
                <a:spcPct val="90000"/>
              </a:lnSpc>
              <a:defRPr sz="3759" spc="188">
                <a:solidFill>
                  <a:srgbClr val="585C5E"/>
                </a:solidFill>
                <a:latin typeface="Acherus Grotesque"/>
                <a:ea typeface="Acherus Grotesque"/>
                <a:cs typeface="Acherus Grotesque"/>
                <a:sym typeface="Acherus Grotesque"/>
              </a:defRPr>
            </a:lvl1pPr>
          </a:lstStyle>
          <a:p>
            <a:r>
              <a:rPr lang="en-US"/>
              <a:t>TITLE FOR SLIDE</a:t>
            </a:r>
            <a:endParaRPr dirty="0"/>
          </a:p>
        </p:txBody>
      </p:sp>
    </p:spTree>
    <p:extLst>
      <p:ext uri="{BB962C8B-B14F-4D97-AF65-F5344CB8AC3E}">
        <p14:creationId xmlns:p14="http://schemas.microsoft.com/office/powerpoint/2010/main" val="36941765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129739" y="3122513"/>
            <a:ext cx="9592399" cy="1799110"/>
            <a:chOff x="726328" y="3351113"/>
            <a:chExt cx="9592399" cy="1799110"/>
          </a:xfrm>
        </p:grpSpPr>
        <p:grpSp>
          <p:nvGrpSpPr>
            <p:cNvPr id="6" name="Group 5"/>
            <p:cNvGrpSpPr/>
            <p:nvPr/>
          </p:nvGrpSpPr>
          <p:grpSpPr>
            <a:xfrm>
              <a:off x="726328" y="4250668"/>
              <a:ext cx="5983638" cy="899555"/>
              <a:chOff x="726328" y="4250668"/>
              <a:chExt cx="5983638" cy="899555"/>
            </a:xfrm>
          </p:grpSpPr>
          <p:cxnSp>
            <p:nvCxnSpPr>
              <p:cNvPr id="64" name="Straight Connector 63"/>
              <p:cNvCxnSpPr/>
              <p:nvPr/>
            </p:nvCxnSpPr>
            <p:spPr>
              <a:xfrm>
                <a:off x="726328" y="5150223"/>
                <a:ext cx="2374877" cy="0"/>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cxnSp>
            <p:nvCxnSpPr>
              <p:cNvPr id="66" name="Straight Connector 65"/>
              <p:cNvCxnSpPr/>
              <p:nvPr/>
            </p:nvCxnSpPr>
            <p:spPr>
              <a:xfrm>
                <a:off x="4335089" y="4250668"/>
                <a:ext cx="2374877" cy="0"/>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cxnSp>
            <p:nvCxnSpPr>
              <p:cNvPr id="68" name="Straight Connector 67"/>
              <p:cNvCxnSpPr/>
              <p:nvPr/>
            </p:nvCxnSpPr>
            <p:spPr>
              <a:xfrm flipV="1">
                <a:off x="3101205" y="4250668"/>
                <a:ext cx="1233884" cy="899555"/>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grpSp>
        <p:cxnSp>
          <p:nvCxnSpPr>
            <p:cNvPr id="69" name="Straight Connector 68"/>
            <p:cNvCxnSpPr/>
            <p:nvPr/>
          </p:nvCxnSpPr>
          <p:spPr>
            <a:xfrm flipV="1">
              <a:off x="6709966" y="3351113"/>
              <a:ext cx="1233884" cy="899555"/>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cxnSp>
          <p:nvCxnSpPr>
            <p:cNvPr id="70" name="Straight Connector 69"/>
            <p:cNvCxnSpPr/>
            <p:nvPr/>
          </p:nvCxnSpPr>
          <p:spPr>
            <a:xfrm>
              <a:off x="7943850" y="3351113"/>
              <a:ext cx="2374877" cy="0"/>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grpSp>
      <p:grpSp>
        <p:nvGrpSpPr>
          <p:cNvPr id="2" name="Group 1"/>
          <p:cNvGrpSpPr/>
          <p:nvPr/>
        </p:nvGrpSpPr>
        <p:grpSpPr>
          <a:xfrm>
            <a:off x="1125063" y="2899857"/>
            <a:ext cx="3331190" cy="2087320"/>
            <a:chOff x="1125063" y="2899857"/>
            <a:chExt cx="3331190" cy="2087320"/>
          </a:xfrm>
        </p:grpSpPr>
        <p:sp>
          <p:nvSpPr>
            <p:cNvPr id="8" name="Triangle 7"/>
            <p:cNvSpPr/>
            <p:nvPr/>
          </p:nvSpPr>
          <p:spPr>
            <a:xfrm>
              <a:off x="1745964" y="4845285"/>
              <a:ext cx="232883" cy="141892"/>
            </a:xfrm>
            <a:prstGeom prst="triangle">
              <a:avLst/>
            </a:prstGeom>
            <a:solidFill>
              <a:srgbClr val="E8772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chemeClr val="accent1"/>
                </a:solidFill>
                <a:effectLst/>
                <a:uFillTx/>
                <a:latin typeface="+mj-lt"/>
                <a:ea typeface="+mj-ea"/>
                <a:cs typeface="+mj-cs"/>
                <a:sym typeface="Calibri"/>
              </a:endParaRPr>
            </a:p>
          </p:txBody>
        </p:sp>
        <p:sp>
          <p:nvSpPr>
            <p:cNvPr id="73" name="TextBox 5"/>
            <p:cNvSpPr/>
            <p:nvPr/>
          </p:nvSpPr>
          <p:spPr>
            <a:xfrm>
              <a:off x="1125063" y="2899857"/>
              <a:ext cx="3331190" cy="30777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400" spc="200">
                  <a:latin typeface="Acherus Grotesque"/>
                  <a:ea typeface="Acherus Grotesque"/>
                  <a:cs typeface="Acherus Grotesque"/>
                  <a:sym typeface="Acherus Grotesque"/>
                </a:defRPr>
              </a:lvl1pPr>
            </a:lstStyle>
            <a:p>
              <a:r>
                <a:rPr dirty="0"/>
                <a:t>FIRST </a:t>
              </a:r>
              <a:r>
                <a:rPr lang="en-US" dirty="0"/>
                <a:t>DATE</a:t>
              </a:r>
              <a:endParaRPr dirty="0"/>
            </a:p>
          </p:txBody>
        </p:sp>
        <p:sp>
          <p:nvSpPr>
            <p:cNvPr id="74" name="TextBox 20"/>
            <p:cNvSpPr/>
            <p:nvPr/>
          </p:nvSpPr>
          <p:spPr>
            <a:xfrm>
              <a:off x="1125064" y="3207635"/>
              <a:ext cx="2507448" cy="6463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200">
                  <a:solidFill>
                    <a:srgbClr val="585C5E"/>
                  </a:solidFill>
                  <a:latin typeface="Crimson Text Roman"/>
                  <a:ea typeface="Crimson Text Roman"/>
                  <a:cs typeface="Crimson Text Roman"/>
                  <a:sym typeface="Crimson Text Roman"/>
                </a:defRPr>
              </a:lvl1pPr>
            </a:lstStyle>
            <a:p>
              <a:r>
                <a:rPr dirty="0"/>
                <a:t>Place  a short description about this </a:t>
              </a:r>
              <a:r>
                <a:rPr lang="en-US" dirty="0"/>
                <a:t>date in this location. </a:t>
              </a:r>
              <a:r>
                <a:rPr dirty="0"/>
                <a:t> It does not need to be long. </a:t>
              </a:r>
            </a:p>
          </p:txBody>
        </p:sp>
        <p:sp>
          <p:nvSpPr>
            <p:cNvPr id="75" name="TextBox 5"/>
            <p:cNvSpPr/>
            <p:nvPr/>
          </p:nvSpPr>
          <p:spPr>
            <a:xfrm>
              <a:off x="1572929" y="4547265"/>
              <a:ext cx="620903" cy="24621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400" spc="200">
                  <a:latin typeface="Acherus Grotesque"/>
                  <a:ea typeface="Acherus Grotesque"/>
                  <a:cs typeface="Acherus Grotesque"/>
                  <a:sym typeface="Acherus Grotesque"/>
                </a:defRPr>
              </a:lvl1pPr>
            </a:lstStyle>
            <a:p>
              <a:pPr algn="ctr"/>
              <a:r>
                <a:rPr lang="en-US" sz="1000"/>
                <a:t>2014</a:t>
              </a:r>
              <a:endParaRPr sz="1000" dirty="0"/>
            </a:p>
          </p:txBody>
        </p:sp>
        <p:sp>
          <p:nvSpPr>
            <p:cNvPr id="76" name="Straight Connector 55"/>
            <p:cNvSpPr/>
            <p:nvPr/>
          </p:nvSpPr>
          <p:spPr>
            <a:xfrm>
              <a:off x="1862404" y="3990014"/>
              <a:ext cx="1" cy="457200"/>
            </a:xfrm>
            <a:prstGeom prst="line">
              <a:avLst/>
            </a:prstGeom>
            <a:ln>
              <a:solidFill>
                <a:srgbClr val="E87722"/>
              </a:solidFill>
              <a:prstDash val="dash"/>
              <a:miter/>
            </a:ln>
          </p:spPr>
          <p:txBody>
            <a:bodyPr lIns="45719" rIns="45719"/>
            <a:lstStyle/>
            <a:p>
              <a:endParaRPr/>
            </a:p>
          </p:txBody>
        </p:sp>
      </p:grpSp>
      <p:grpSp>
        <p:nvGrpSpPr>
          <p:cNvPr id="3" name="Group 2"/>
          <p:cNvGrpSpPr/>
          <p:nvPr/>
        </p:nvGrpSpPr>
        <p:grpSpPr>
          <a:xfrm>
            <a:off x="4260628" y="2039815"/>
            <a:ext cx="3331190" cy="2043437"/>
            <a:chOff x="4260628" y="2039815"/>
            <a:chExt cx="3331190" cy="2043437"/>
          </a:xfrm>
        </p:grpSpPr>
        <p:sp>
          <p:nvSpPr>
            <p:cNvPr id="77" name="Triangle 76"/>
            <p:cNvSpPr/>
            <p:nvPr/>
          </p:nvSpPr>
          <p:spPr>
            <a:xfrm>
              <a:off x="5281470" y="3941360"/>
              <a:ext cx="232883" cy="141892"/>
            </a:xfrm>
            <a:prstGeom prst="triangle">
              <a:avLst/>
            </a:prstGeom>
            <a:solidFill>
              <a:srgbClr val="E8772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chemeClr val="accent1"/>
                </a:solidFill>
                <a:effectLst/>
                <a:uFillTx/>
                <a:latin typeface="+mj-lt"/>
                <a:ea typeface="+mj-ea"/>
                <a:cs typeface="+mj-cs"/>
                <a:sym typeface="Calibri"/>
              </a:endParaRPr>
            </a:p>
          </p:txBody>
        </p:sp>
        <p:sp>
          <p:nvSpPr>
            <p:cNvPr id="78" name="TextBox 5"/>
            <p:cNvSpPr/>
            <p:nvPr/>
          </p:nvSpPr>
          <p:spPr>
            <a:xfrm>
              <a:off x="4260628" y="2039815"/>
              <a:ext cx="3331190" cy="30777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400" spc="200">
                  <a:latin typeface="Acherus Grotesque"/>
                  <a:ea typeface="Acherus Grotesque"/>
                  <a:cs typeface="Acherus Grotesque"/>
                  <a:sym typeface="Acherus Grotesque"/>
                </a:defRPr>
              </a:lvl1pPr>
            </a:lstStyle>
            <a:p>
              <a:r>
                <a:rPr dirty="0"/>
                <a:t>FIRST </a:t>
              </a:r>
              <a:r>
                <a:rPr lang="en-US" dirty="0"/>
                <a:t>DATE</a:t>
              </a:r>
              <a:endParaRPr dirty="0"/>
            </a:p>
          </p:txBody>
        </p:sp>
        <p:sp>
          <p:nvSpPr>
            <p:cNvPr id="79" name="TextBox 20"/>
            <p:cNvSpPr/>
            <p:nvPr/>
          </p:nvSpPr>
          <p:spPr>
            <a:xfrm>
              <a:off x="4260629" y="2347593"/>
              <a:ext cx="2507448" cy="6463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200">
                  <a:solidFill>
                    <a:srgbClr val="585C5E"/>
                  </a:solidFill>
                  <a:latin typeface="Crimson Text Roman"/>
                  <a:ea typeface="Crimson Text Roman"/>
                  <a:cs typeface="Crimson Text Roman"/>
                  <a:sym typeface="Crimson Text Roman"/>
                </a:defRPr>
              </a:lvl1pPr>
            </a:lstStyle>
            <a:p>
              <a:r>
                <a:rPr dirty="0"/>
                <a:t>Place  a short description about this </a:t>
              </a:r>
              <a:r>
                <a:rPr lang="en-US" dirty="0"/>
                <a:t>date in this location. </a:t>
              </a:r>
              <a:r>
                <a:rPr dirty="0"/>
                <a:t> It does not need to be long. </a:t>
              </a:r>
            </a:p>
          </p:txBody>
        </p:sp>
        <p:sp>
          <p:nvSpPr>
            <p:cNvPr id="80" name="TextBox 5"/>
            <p:cNvSpPr/>
            <p:nvPr/>
          </p:nvSpPr>
          <p:spPr>
            <a:xfrm>
              <a:off x="5108435" y="3643340"/>
              <a:ext cx="620903" cy="24621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400" spc="200">
                  <a:latin typeface="Acherus Grotesque"/>
                  <a:ea typeface="Acherus Grotesque"/>
                  <a:cs typeface="Acherus Grotesque"/>
                  <a:sym typeface="Acherus Grotesque"/>
                </a:defRPr>
              </a:lvl1pPr>
            </a:lstStyle>
            <a:p>
              <a:pPr algn="ctr"/>
              <a:r>
                <a:rPr lang="en-US" sz="1000" dirty="0"/>
                <a:t>2016</a:t>
              </a:r>
              <a:endParaRPr sz="1000" dirty="0"/>
            </a:p>
          </p:txBody>
        </p:sp>
        <p:sp>
          <p:nvSpPr>
            <p:cNvPr id="81" name="Straight Connector 55"/>
            <p:cNvSpPr/>
            <p:nvPr/>
          </p:nvSpPr>
          <p:spPr>
            <a:xfrm>
              <a:off x="5397910" y="3086089"/>
              <a:ext cx="1" cy="457200"/>
            </a:xfrm>
            <a:prstGeom prst="line">
              <a:avLst/>
            </a:prstGeom>
            <a:ln>
              <a:solidFill>
                <a:srgbClr val="E87722"/>
              </a:solidFill>
              <a:prstDash val="dash"/>
              <a:miter/>
            </a:ln>
          </p:spPr>
          <p:txBody>
            <a:bodyPr lIns="45719" rIns="45719"/>
            <a:lstStyle/>
            <a:p>
              <a:endParaRPr/>
            </a:p>
          </p:txBody>
        </p:sp>
      </p:grpSp>
      <p:grpSp>
        <p:nvGrpSpPr>
          <p:cNvPr id="5" name="Group 4"/>
          <p:cNvGrpSpPr/>
          <p:nvPr/>
        </p:nvGrpSpPr>
        <p:grpSpPr>
          <a:xfrm>
            <a:off x="8895535" y="3059195"/>
            <a:ext cx="3331190" cy="2151653"/>
            <a:chOff x="8895535" y="3059195"/>
            <a:chExt cx="3331190" cy="2151653"/>
          </a:xfrm>
        </p:grpSpPr>
        <p:sp>
          <p:nvSpPr>
            <p:cNvPr id="82" name="Triangle 81"/>
            <p:cNvSpPr/>
            <p:nvPr/>
          </p:nvSpPr>
          <p:spPr>
            <a:xfrm rot="10800000">
              <a:off x="9428656" y="3059195"/>
              <a:ext cx="232883" cy="141892"/>
            </a:xfrm>
            <a:prstGeom prst="triangle">
              <a:avLst/>
            </a:prstGeom>
            <a:solidFill>
              <a:srgbClr val="E8772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chemeClr val="accent1"/>
                </a:solidFill>
                <a:effectLst/>
                <a:uFillTx/>
                <a:latin typeface="+mj-lt"/>
                <a:ea typeface="+mj-ea"/>
                <a:cs typeface="+mj-cs"/>
                <a:sym typeface="Calibri"/>
              </a:endParaRPr>
            </a:p>
          </p:txBody>
        </p:sp>
        <p:sp>
          <p:nvSpPr>
            <p:cNvPr id="83" name="TextBox 5"/>
            <p:cNvSpPr/>
            <p:nvPr/>
          </p:nvSpPr>
          <p:spPr>
            <a:xfrm>
              <a:off x="8895535" y="4256741"/>
              <a:ext cx="3331190" cy="30777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400" spc="200">
                  <a:latin typeface="Acherus Grotesque"/>
                  <a:ea typeface="Acherus Grotesque"/>
                  <a:cs typeface="Acherus Grotesque"/>
                  <a:sym typeface="Acherus Grotesque"/>
                </a:defRPr>
              </a:lvl1pPr>
            </a:lstStyle>
            <a:p>
              <a:r>
                <a:rPr dirty="0"/>
                <a:t>FIRST </a:t>
              </a:r>
              <a:r>
                <a:rPr lang="en-US" dirty="0"/>
                <a:t>DATE</a:t>
              </a:r>
              <a:endParaRPr dirty="0"/>
            </a:p>
          </p:txBody>
        </p:sp>
        <p:sp>
          <p:nvSpPr>
            <p:cNvPr id="84" name="TextBox 20"/>
            <p:cNvSpPr/>
            <p:nvPr/>
          </p:nvSpPr>
          <p:spPr>
            <a:xfrm>
              <a:off x="8895536" y="4564519"/>
              <a:ext cx="2507448" cy="6463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200">
                  <a:solidFill>
                    <a:srgbClr val="585C5E"/>
                  </a:solidFill>
                  <a:latin typeface="Crimson Text Roman"/>
                  <a:ea typeface="Crimson Text Roman"/>
                  <a:cs typeface="Crimson Text Roman"/>
                  <a:sym typeface="Crimson Text Roman"/>
                </a:defRPr>
              </a:lvl1pPr>
            </a:lstStyle>
            <a:p>
              <a:r>
                <a:rPr dirty="0"/>
                <a:t>Place  a short description about this </a:t>
              </a:r>
              <a:r>
                <a:rPr lang="en-US" dirty="0"/>
                <a:t>date in this location. </a:t>
              </a:r>
              <a:r>
                <a:rPr dirty="0"/>
                <a:t> It does not need to be long. </a:t>
              </a:r>
            </a:p>
          </p:txBody>
        </p:sp>
        <p:sp>
          <p:nvSpPr>
            <p:cNvPr id="85" name="TextBox 5"/>
            <p:cNvSpPr/>
            <p:nvPr/>
          </p:nvSpPr>
          <p:spPr>
            <a:xfrm>
              <a:off x="9259667" y="3291201"/>
              <a:ext cx="620903" cy="24621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400" spc="200">
                  <a:latin typeface="Acherus Grotesque"/>
                  <a:ea typeface="Acherus Grotesque"/>
                  <a:cs typeface="Acherus Grotesque"/>
                  <a:sym typeface="Acherus Grotesque"/>
                </a:defRPr>
              </a:lvl1pPr>
            </a:lstStyle>
            <a:p>
              <a:pPr algn="ctr"/>
              <a:r>
                <a:rPr lang="en-US" sz="1000" dirty="0"/>
                <a:t>2019</a:t>
              </a:r>
              <a:endParaRPr sz="1000" dirty="0"/>
            </a:p>
          </p:txBody>
        </p:sp>
        <p:sp>
          <p:nvSpPr>
            <p:cNvPr id="86" name="Straight Connector 55"/>
            <p:cNvSpPr/>
            <p:nvPr/>
          </p:nvSpPr>
          <p:spPr>
            <a:xfrm>
              <a:off x="9565343" y="3637381"/>
              <a:ext cx="1" cy="457200"/>
            </a:xfrm>
            <a:prstGeom prst="line">
              <a:avLst/>
            </a:prstGeom>
            <a:ln>
              <a:solidFill>
                <a:srgbClr val="E87722"/>
              </a:solidFill>
              <a:prstDash val="dash"/>
              <a:miter/>
            </a:ln>
          </p:spPr>
          <p:txBody>
            <a:bodyPr lIns="45719" rIns="45719"/>
            <a:lstStyle/>
            <a:p>
              <a:endParaRPr/>
            </a:p>
          </p:txBody>
        </p:sp>
      </p:grpSp>
      <p:grpSp>
        <p:nvGrpSpPr>
          <p:cNvPr id="4" name="Group 3"/>
          <p:cNvGrpSpPr/>
          <p:nvPr/>
        </p:nvGrpSpPr>
        <p:grpSpPr>
          <a:xfrm>
            <a:off x="6199728" y="3975570"/>
            <a:ext cx="3331190" cy="2139534"/>
            <a:chOff x="6199728" y="3975570"/>
            <a:chExt cx="3331190" cy="2139534"/>
          </a:xfrm>
        </p:grpSpPr>
        <p:sp>
          <p:nvSpPr>
            <p:cNvPr id="91" name="TextBox 5"/>
            <p:cNvSpPr/>
            <p:nvPr/>
          </p:nvSpPr>
          <p:spPr>
            <a:xfrm>
              <a:off x="6199728" y="5160997"/>
              <a:ext cx="3331190" cy="30777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400" spc="200">
                  <a:latin typeface="Acherus Grotesque"/>
                  <a:ea typeface="Acherus Grotesque"/>
                  <a:cs typeface="Acherus Grotesque"/>
                  <a:sym typeface="Acherus Grotesque"/>
                </a:defRPr>
              </a:lvl1pPr>
            </a:lstStyle>
            <a:p>
              <a:r>
                <a:rPr dirty="0"/>
                <a:t>FIRST </a:t>
              </a:r>
              <a:r>
                <a:rPr lang="en-US" dirty="0"/>
                <a:t>DATE</a:t>
              </a:r>
              <a:endParaRPr dirty="0"/>
            </a:p>
          </p:txBody>
        </p:sp>
        <p:sp>
          <p:nvSpPr>
            <p:cNvPr id="92" name="TextBox 20"/>
            <p:cNvSpPr/>
            <p:nvPr/>
          </p:nvSpPr>
          <p:spPr>
            <a:xfrm>
              <a:off x="6199729" y="5468775"/>
              <a:ext cx="2507448" cy="6463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200">
                  <a:solidFill>
                    <a:srgbClr val="585C5E"/>
                  </a:solidFill>
                  <a:latin typeface="Crimson Text Roman"/>
                  <a:ea typeface="Crimson Text Roman"/>
                  <a:cs typeface="Crimson Text Roman"/>
                  <a:sym typeface="Crimson Text Roman"/>
                </a:defRPr>
              </a:lvl1pPr>
            </a:lstStyle>
            <a:p>
              <a:r>
                <a:rPr dirty="0"/>
                <a:t>Place  a short description about this </a:t>
              </a:r>
              <a:r>
                <a:rPr lang="en-US" dirty="0"/>
                <a:t>date in this location. </a:t>
              </a:r>
              <a:r>
                <a:rPr dirty="0"/>
                <a:t> It does not need to be long. </a:t>
              </a:r>
            </a:p>
          </p:txBody>
        </p:sp>
        <p:sp>
          <p:nvSpPr>
            <p:cNvPr id="93" name="TextBox 5"/>
            <p:cNvSpPr/>
            <p:nvPr/>
          </p:nvSpPr>
          <p:spPr>
            <a:xfrm>
              <a:off x="6203944" y="4212854"/>
              <a:ext cx="620903" cy="24621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400" spc="200">
                  <a:latin typeface="Acherus Grotesque"/>
                  <a:ea typeface="Acherus Grotesque"/>
                  <a:cs typeface="Acherus Grotesque"/>
                  <a:sym typeface="Acherus Grotesque"/>
                </a:defRPr>
              </a:lvl1pPr>
            </a:lstStyle>
            <a:p>
              <a:pPr algn="ctr"/>
              <a:r>
                <a:rPr lang="en-US" sz="1000" dirty="0"/>
                <a:t>2018</a:t>
              </a:r>
              <a:endParaRPr sz="1000" dirty="0"/>
            </a:p>
          </p:txBody>
        </p:sp>
        <p:sp>
          <p:nvSpPr>
            <p:cNvPr id="94" name="Straight Connector 55"/>
            <p:cNvSpPr/>
            <p:nvPr/>
          </p:nvSpPr>
          <p:spPr>
            <a:xfrm>
              <a:off x="6509620" y="4559034"/>
              <a:ext cx="1" cy="457200"/>
            </a:xfrm>
            <a:prstGeom prst="line">
              <a:avLst/>
            </a:prstGeom>
            <a:ln>
              <a:solidFill>
                <a:srgbClr val="E87722"/>
              </a:solidFill>
              <a:prstDash val="dash"/>
              <a:miter/>
            </a:ln>
          </p:spPr>
          <p:txBody>
            <a:bodyPr lIns="45719" rIns="45719"/>
            <a:lstStyle/>
            <a:p>
              <a:endParaRPr/>
            </a:p>
          </p:txBody>
        </p:sp>
        <p:sp>
          <p:nvSpPr>
            <p:cNvPr id="95" name="Triangle 94"/>
            <p:cNvSpPr/>
            <p:nvPr/>
          </p:nvSpPr>
          <p:spPr>
            <a:xfrm rot="10800000">
              <a:off x="6393178" y="3975570"/>
              <a:ext cx="232883" cy="141892"/>
            </a:xfrm>
            <a:prstGeom prst="triangle">
              <a:avLst/>
            </a:prstGeom>
            <a:solidFill>
              <a:srgbClr val="E8772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chemeClr val="accent1"/>
                </a:solidFill>
                <a:effectLst/>
                <a:uFillTx/>
                <a:latin typeface="+mj-lt"/>
                <a:ea typeface="+mj-ea"/>
                <a:cs typeface="+mj-cs"/>
                <a:sym typeface="Calibri"/>
              </a:endParaRPr>
            </a:p>
          </p:txBody>
        </p:sp>
      </p:grpSp>
      <p:grpSp>
        <p:nvGrpSpPr>
          <p:cNvPr id="35" name="Group 34"/>
          <p:cNvGrpSpPr/>
          <p:nvPr/>
        </p:nvGrpSpPr>
        <p:grpSpPr>
          <a:xfrm>
            <a:off x="5875461" y="6289810"/>
            <a:ext cx="7756220" cy="419351"/>
            <a:chOff x="5734148" y="-45661"/>
            <a:chExt cx="7756220" cy="419351"/>
          </a:xfrm>
        </p:grpSpPr>
        <p:sp>
          <p:nvSpPr>
            <p:cNvPr id="36" name="Title 1"/>
            <p:cNvSpPr/>
            <p:nvPr/>
          </p:nvSpPr>
          <p:spPr>
            <a:xfrm>
              <a:off x="10345042" y="-45660"/>
              <a:ext cx="3145326"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nSpc>
                  <a:spcPct val="90000"/>
                </a:lnSpc>
                <a:defRPr sz="1400" spc="200">
                  <a:solidFill>
                    <a:schemeClr val="accent3"/>
                  </a:solidFill>
                  <a:latin typeface="Acherus Grotesque"/>
                  <a:ea typeface="Acherus Grotesque"/>
                  <a:cs typeface="Acherus Grotesque"/>
                  <a:sym typeface="Acherus Grotesque"/>
                </a:defRPr>
              </a:pPr>
              <a:r>
                <a:rPr lang="en-US" sz="1200" dirty="0">
                  <a:solidFill>
                    <a:schemeClr val="accent1"/>
                  </a:solidFill>
                </a:rPr>
                <a:t>SECTION TITLE</a:t>
              </a:r>
              <a:endParaRPr sz="1200" dirty="0">
                <a:solidFill>
                  <a:schemeClr val="accent1"/>
                </a:solidFill>
              </a:endParaRPr>
            </a:p>
          </p:txBody>
        </p:sp>
        <p:sp>
          <p:nvSpPr>
            <p:cNvPr id="37" name="Title 1"/>
            <p:cNvSpPr/>
            <p:nvPr/>
          </p:nvSpPr>
          <p:spPr>
            <a:xfrm>
              <a:off x="5734148" y="-45661"/>
              <a:ext cx="4349637"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gn="r">
                <a:lnSpc>
                  <a:spcPct val="90000"/>
                </a:lnSpc>
                <a:defRPr sz="1400" spc="200">
                  <a:solidFill>
                    <a:schemeClr val="accent3"/>
                  </a:solidFill>
                  <a:latin typeface="Acherus Grotesque"/>
                  <a:ea typeface="Acherus Grotesque"/>
                  <a:cs typeface="Acherus Grotesque"/>
                  <a:sym typeface="Acherus Grotesque"/>
                </a:defRPr>
              </a:pPr>
              <a:r>
                <a:rPr lang="en-US" sz="1200" dirty="0">
                  <a:solidFill>
                    <a:schemeClr val="accent3"/>
                  </a:solidFill>
                </a:rPr>
                <a:t>01</a:t>
              </a:r>
              <a:endParaRPr dirty="0">
                <a:solidFill>
                  <a:schemeClr val="accent1"/>
                </a:solidFill>
              </a:endParaRPr>
            </a:p>
          </p:txBody>
        </p:sp>
        <p:sp>
          <p:nvSpPr>
            <p:cNvPr id="38" name="Title 1"/>
            <p:cNvSpPr/>
            <p:nvPr/>
          </p:nvSpPr>
          <p:spPr>
            <a:xfrm>
              <a:off x="10048160" y="-41527"/>
              <a:ext cx="249382"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gn="r">
                <a:lnSpc>
                  <a:spcPct val="90000"/>
                </a:lnSpc>
                <a:defRPr sz="1400" spc="200">
                  <a:solidFill>
                    <a:schemeClr val="accent3"/>
                  </a:solidFill>
                  <a:latin typeface="Acherus Grotesque"/>
                  <a:ea typeface="Acherus Grotesque"/>
                  <a:cs typeface="Acherus Grotesque"/>
                  <a:sym typeface="Acherus Grotesque"/>
                </a:defRPr>
              </a:pPr>
              <a:r>
                <a:rPr lang="en-US" sz="1200" dirty="0">
                  <a:solidFill>
                    <a:schemeClr val="accent1"/>
                  </a:solidFill>
                </a:rPr>
                <a:t>/</a:t>
              </a:r>
              <a:endParaRPr sz="1200" dirty="0">
                <a:solidFill>
                  <a:schemeClr val="accent1"/>
                </a:solidFill>
              </a:endParaRPr>
            </a:p>
          </p:txBody>
        </p:sp>
      </p:grpSp>
      <p:pic>
        <p:nvPicPr>
          <p:cNvPr id="41" name="pasted-image.pdf" descr="pasted-image.pdf"/>
          <p:cNvPicPr>
            <a:picLocks noChangeAspect="1"/>
          </p:cNvPicPr>
          <p:nvPr/>
        </p:nvPicPr>
        <p:blipFill>
          <a:blip r:embed="rId2">
            <a:extLst/>
          </a:blip>
          <a:stretch>
            <a:fillRect/>
          </a:stretch>
        </p:blipFill>
        <p:spPr>
          <a:xfrm>
            <a:off x="642890" y="612289"/>
            <a:ext cx="151523" cy="151523"/>
          </a:xfrm>
          <a:prstGeom prst="rect">
            <a:avLst/>
          </a:prstGeom>
          <a:ln w="12700">
            <a:miter lim="400000"/>
          </a:ln>
        </p:spPr>
      </p:pic>
      <p:sp>
        <p:nvSpPr>
          <p:cNvPr id="42" name="MEET OUR TEAM"/>
          <p:cNvSpPr/>
          <p:nvPr/>
        </p:nvSpPr>
        <p:spPr>
          <a:xfrm>
            <a:off x="822772" y="670350"/>
            <a:ext cx="5701832" cy="667980"/>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lvl1pPr defTabSz="859536">
              <a:lnSpc>
                <a:spcPct val="90000"/>
              </a:lnSpc>
              <a:defRPr sz="3759" spc="188">
                <a:solidFill>
                  <a:srgbClr val="585C5E"/>
                </a:solidFill>
                <a:latin typeface="Acherus Grotesque"/>
                <a:ea typeface="Acherus Grotesque"/>
                <a:cs typeface="Acherus Grotesque"/>
                <a:sym typeface="Acherus Grotesque"/>
              </a:defRPr>
            </a:lvl1pPr>
          </a:lstStyle>
          <a:p>
            <a:r>
              <a:rPr lang="en-US"/>
              <a:t>TITLE FOR SLIDE</a:t>
            </a:r>
            <a:endParaRPr dirty="0"/>
          </a:p>
        </p:txBody>
      </p:sp>
    </p:spTree>
    <p:extLst>
      <p:ext uri="{BB962C8B-B14F-4D97-AF65-F5344CB8AC3E}">
        <p14:creationId xmlns:p14="http://schemas.microsoft.com/office/powerpoint/2010/main" val="6806089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Diagram 27"/>
          <p:cNvGraphicFramePr/>
          <p:nvPr>
            <p:extLst>
              <p:ext uri="{D42A27DB-BD31-4B8C-83A1-F6EECF244321}">
                <p14:modId xmlns:p14="http://schemas.microsoft.com/office/powerpoint/2010/main" val="3969396881"/>
              </p:ext>
            </p:extLst>
          </p:nvPr>
        </p:nvGraphicFramePr>
        <p:xfrm>
          <a:off x="995856" y="1405759"/>
          <a:ext cx="47244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a:extLst>
              <a:ext uri="{FF2B5EF4-FFF2-40B4-BE49-F238E27FC236}">
                <a16:creationId xmlns:a16="http://schemas.microsoft.com/office/drawing/2014/main" id="{2C0E93E8-EB19-E84A-83B1-82C746E8C999}"/>
              </a:ext>
            </a:extLst>
          </p:cNvPr>
          <p:cNvSpPr/>
          <p:nvPr/>
        </p:nvSpPr>
        <p:spPr>
          <a:xfrm>
            <a:off x="6794938" y="0"/>
            <a:ext cx="5397062" cy="6879154"/>
          </a:xfrm>
          <a:prstGeom prst="rect">
            <a:avLst/>
          </a:prstGeom>
          <a:solidFill>
            <a:srgbClr val="003C71"/>
          </a:solidFill>
          <a:ln w="12700">
            <a:miter lim="400000"/>
          </a:ln>
        </p:spPr>
        <p:txBody>
          <a:bodyPr lIns="45719" rIns="45719" anchor="ctr"/>
          <a:lstStyle/>
          <a:p>
            <a:pPr>
              <a:defRPr>
                <a:solidFill>
                  <a:schemeClr val="accent2"/>
                </a:solidFill>
              </a:defRPr>
            </a:pPr>
            <a:endParaRPr/>
          </a:p>
        </p:txBody>
      </p:sp>
      <p:sp>
        <p:nvSpPr>
          <p:cNvPr id="5" name="TextBox 5">
            <a:extLst>
              <a:ext uri="{FF2B5EF4-FFF2-40B4-BE49-F238E27FC236}">
                <a16:creationId xmlns:a16="http://schemas.microsoft.com/office/drawing/2014/main" id="{DEB63081-55B4-BC4B-8C87-761AE4182006}"/>
              </a:ext>
            </a:extLst>
          </p:cNvPr>
          <p:cNvSpPr/>
          <p:nvPr/>
        </p:nvSpPr>
        <p:spPr>
          <a:xfrm>
            <a:off x="7754769" y="1484117"/>
            <a:ext cx="3914275" cy="52322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400" spc="200">
                <a:latin typeface="Acherus Grotesque"/>
                <a:ea typeface="Acherus Grotesque"/>
                <a:cs typeface="Acherus Grotesque"/>
                <a:sym typeface="Acherus Grotesque"/>
              </a:defRPr>
            </a:lvl1pPr>
          </a:lstStyle>
          <a:p>
            <a:r>
              <a:rPr b="1" dirty="0">
                <a:solidFill>
                  <a:schemeClr val="bg1"/>
                </a:solidFill>
              </a:rPr>
              <a:t>PLACE A SHORT HEADER </a:t>
            </a:r>
            <a:r>
              <a:rPr lang="en-US" b="1" dirty="0">
                <a:solidFill>
                  <a:schemeClr val="bg1"/>
                </a:solidFill>
              </a:rPr>
              <a:t>SENTENCE </a:t>
            </a:r>
            <a:r>
              <a:rPr b="1" dirty="0">
                <a:solidFill>
                  <a:schemeClr val="bg1"/>
                </a:solidFill>
              </a:rPr>
              <a:t>HERE.</a:t>
            </a:r>
          </a:p>
        </p:txBody>
      </p:sp>
      <p:sp>
        <p:nvSpPr>
          <p:cNvPr id="6" name="TextBox 20">
            <a:extLst>
              <a:ext uri="{FF2B5EF4-FFF2-40B4-BE49-F238E27FC236}">
                <a16:creationId xmlns:a16="http://schemas.microsoft.com/office/drawing/2014/main" id="{A43D8D3F-D554-5345-B1EC-CC0A863E651A}"/>
              </a:ext>
            </a:extLst>
          </p:cNvPr>
          <p:cNvSpPr/>
          <p:nvPr/>
        </p:nvSpPr>
        <p:spPr>
          <a:xfrm>
            <a:off x="7754769" y="2007337"/>
            <a:ext cx="2946346" cy="3554819"/>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200">
                <a:solidFill>
                  <a:srgbClr val="585C5E"/>
                </a:solidFill>
                <a:latin typeface="Crimson Text Roman"/>
                <a:ea typeface="Crimson Text Roman"/>
                <a:cs typeface="Crimson Text Roman"/>
                <a:sym typeface="Crimson Text Roman"/>
              </a:defRPr>
            </a:lvl1pPr>
          </a:lstStyle>
          <a:p>
            <a:pPr>
              <a:lnSpc>
                <a:spcPts val="1800"/>
              </a:lnSpc>
            </a:pPr>
            <a:r>
              <a:rPr spc="50" dirty="0">
                <a:solidFill>
                  <a:schemeClr val="bg1"/>
                </a:solidFill>
              </a:rPr>
              <a:t>Lorem ipsum dolor sit </a:t>
            </a:r>
            <a:r>
              <a:rPr spc="50" dirty="0" err="1">
                <a:solidFill>
                  <a:schemeClr val="bg1"/>
                </a:solidFill>
              </a:rPr>
              <a:t>amet</a:t>
            </a:r>
            <a:r>
              <a:rPr spc="50" dirty="0">
                <a:solidFill>
                  <a:schemeClr val="bg1"/>
                </a:solidFill>
              </a:rPr>
              <a:t>, </a:t>
            </a:r>
            <a:r>
              <a:rPr spc="50" dirty="0" err="1">
                <a:solidFill>
                  <a:schemeClr val="bg1"/>
                </a:solidFill>
              </a:rPr>
              <a:t>consectetuer</a:t>
            </a:r>
            <a:r>
              <a:rPr spc="50" dirty="0">
                <a:solidFill>
                  <a:schemeClr val="bg1"/>
                </a:solidFill>
              </a:rPr>
              <a:t> </a:t>
            </a:r>
            <a:r>
              <a:rPr spc="50" dirty="0" err="1">
                <a:solidFill>
                  <a:schemeClr val="bg1"/>
                </a:solidFill>
              </a:rPr>
              <a:t>adipiscing</a:t>
            </a:r>
            <a:r>
              <a:rPr spc="50" dirty="0">
                <a:solidFill>
                  <a:schemeClr val="bg1"/>
                </a:solidFill>
              </a:rPr>
              <a:t> </a:t>
            </a:r>
            <a:r>
              <a:rPr spc="50" dirty="0" err="1">
                <a:solidFill>
                  <a:schemeClr val="bg1"/>
                </a:solidFill>
              </a:rPr>
              <a:t>elit</a:t>
            </a:r>
            <a:r>
              <a:rPr spc="50" dirty="0">
                <a:solidFill>
                  <a:schemeClr val="bg1"/>
                </a:solidFill>
              </a:rPr>
              <a:t>, </a:t>
            </a:r>
            <a:r>
              <a:rPr spc="50" dirty="0" err="1">
                <a:solidFill>
                  <a:schemeClr val="bg1"/>
                </a:solidFill>
              </a:rPr>
              <a:t>sed</a:t>
            </a:r>
            <a:r>
              <a:rPr spc="50" dirty="0">
                <a:solidFill>
                  <a:schemeClr val="bg1"/>
                </a:solidFill>
              </a:rPr>
              <a:t> </a:t>
            </a:r>
            <a:r>
              <a:rPr spc="50" dirty="0" err="1">
                <a:solidFill>
                  <a:schemeClr val="bg1"/>
                </a:solidFill>
              </a:rPr>
              <a:t>diam</a:t>
            </a:r>
            <a:r>
              <a:rPr spc="50" dirty="0">
                <a:solidFill>
                  <a:schemeClr val="bg1"/>
                </a:solidFill>
              </a:rPr>
              <a:t> </a:t>
            </a:r>
            <a:r>
              <a:rPr spc="50" dirty="0" err="1">
                <a:solidFill>
                  <a:schemeClr val="bg1"/>
                </a:solidFill>
              </a:rPr>
              <a:t>nonummy</a:t>
            </a:r>
            <a:r>
              <a:rPr spc="50" dirty="0">
                <a:solidFill>
                  <a:schemeClr val="bg1"/>
                </a:solidFill>
              </a:rPr>
              <a:t> </a:t>
            </a:r>
            <a:r>
              <a:rPr spc="50" dirty="0" err="1">
                <a:solidFill>
                  <a:schemeClr val="bg1"/>
                </a:solidFill>
              </a:rPr>
              <a:t>nibh</a:t>
            </a:r>
            <a:r>
              <a:rPr spc="50" dirty="0">
                <a:solidFill>
                  <a:schemeClr val="bg1"/>
                </a:solidFill>
              </a:rPr>
              <a:t> </a:t>
            </a:r>
            <a:r>
              <a:rPr spc="50" dirty="0" err="1">
                <a:solidFill>
                  <a:schemeClr val="bg1"/>
                </a:solidFill>
              </a:rPr>
              <a:t>euismod</a:t>
            </a:r>
            <a:r>
              <a:rPr spc="50" dirty="0">
                <a:solidFill>
                  <a:schemeClr val="bg1"/>
                </a:solidFill>
              </a:rPr>
              <a:t> </a:t>
            </a:r>
            <a:r>
              <a:rPr spc="50" dirty="0" err="1">
                <a:solidFill>
                  <a:schemeClr val="bg1"/>
                </a:solidFill>
              </a:rPr>
              <a:t>tincidunt</a:t>
            </a:r>
            <a:r>
              <a:rPr spc="50" dirty="0">
                <a:solidFill>
                  <a:schemeClr val="bg1"/>
                </a:solidFill>
              </a:rPr>
              <a:t> </a:t>
            </a:r>
            <a:r>
              <a:rPr spc="50" dirty="0" err="1">
                <a:solidFill>
                  <a:schemeClr val="bg1"/>
                </a:solidFill>
              </a:rPr>
              <a:t>ut</a:t>
            </a:r>
            <a:r>
              <a:rPr spc="50" dirty="0">
                <a:solidFill>
                  <a:schemeClr val="bg1"/>
                </a:solidFill>
              </a:rPr>
              <a:t> </a:t>
            </a:r>
            <a:r>
              <a:rPr spc="50" dirty="0" err="1">
                <a:solidFill>
                  <a:schemeClr val="bg1"/>
                </a:solidFill>
              </a:rPr>
              <a:t>laoreet</a:t>
            </a:r>
            <a:r>
              <a:rPr spc="50" dirty="0">
                <a:solidFill>
                  <a:schemeClr val="bg1"/>
                </a:solidFill>
              </a:rPr>
              <a:t> dolore magna </a:t>
            </a:r>
            <a:r>
              <a:rPr spc="50" dirty="0" err="1">
                <a:solidFill>
                  <a:schemeClr val="bg1"/>
                </a:solidFill>
              </a:rPr>
              <a:t>aliquam</a:t>
            </a:r>
            <a:r>
              <a:rPr spc="50" dirty="0">
                <a:solidFill>
                  <a:schemeClr val="bg1"/>
                </a:solidFill>
              </a:rPr>
              <a:t> </a:t>
            </a:r>
            <a:r>
              <a:rPr spc="50" dirty="0" err="1">
                <a:solidFill>
                  <a:schemeClr val="bg1"/>
                </a:solidFill>
              </a:rPr>
              <a:t>erat</a:t>
            </a:r>
            <a:r>
              <a:rPr spc="50" dirty="0">
                <a:solidFill>
                  <a:schemeClr val="bg1"/>
                </a:solidFill>
              </a:rPr>
              <a:t> </a:t>
            </a:r>
            <a:r>
              <a:rPr spc="50" dirty="0" err="1">
                <a:solidFill>
                  <a:schemeClr val="bg1"/>
                </a:solidFill>
              </a:rPr>
              <a:t>volutpat</a:t>
            </a:r>
            <a:r>
              <a:rPr spc="50" dirty="0">
                <a:solidFill>
                  <a:schemeClr val="bg1"/>
                </a:solidFill>
              </a:rPr>
              <a:t>. Ut wisi enim ad minim veniam, quis nostrud exerci tation ullamcorper suscipi</a:t>
            </a:r>
            <a:r>
              <a:rPr lang="en-US" spc="50" dirty="0">
                <a:solidFill>
                  <a:schemeClr val="bg1"/>
                </a:solidFill>
              </a:rPr>
              <a:t>commodo </a:t>
            </a:r>
            <a:r>
              <a:rPr spc="50" dirty="0">
                <a:solidFill>
                  <a:schemeClr val="bg1"/>
                </a:solidFill>
              </a:rPr>
              <a:t>t lobortis nisl ut aliquip ex ea consequat. Duis </a:t>
            </a:r>
            <a:r>
              <a:rPr spc="50" dirty="0" err="1">
                <a:solidFill>
                  <a:schemeClr val="bg1"/>
                </a:solidFill>
              </a:rPr>
              <a:t>autem</a:t>
            </a:r>
            <a:r>
              <a:rPr spc="50" dirty="0">
                <a:solidFill>
                  <a:schemeClr val="bg1"/>
                </a:solidFill>
              </a:rPr>
              <a:t> </a:t>
            </a:r>
            <a:r>
              <a:rPr spc="50" dirty="0" err="1">
                <a:solidFill>
                  <a:schemeClr val="bg1"/>
                </a:solidFill>
              </a:rPr>
              <a:t>vel</a:t>
            </a:r>
            <a:r>
              <a:rPr spc="50" dirty="0">
                <a:solidFill>
                  <a:schemeClr val="bg1"/>
                </a:solidFill>
              </a:rPr>
              <a:t> </a:t>
            </a:r>
            <a:r>
              <a:rPr spc="50" dirty="0" err="1">
                <a:solidFill>
                  <a:schemeClr val="bg1"/>
                </a:solidFill>
              </a:rPr>
              <a:t>eum</a:t>
            </a:r>
            <a:r>
              <a:rPr spc="50" dirty="0">
                <a:solidFill>
                  <a:schemeClr val="bg1"/>
                </a:solidFill>
              </a:rPr>
              <a:t> </a:t>
            </a:r>
            <a:r>
              <a:rPr spc="50" dirty="0" err="1">
                <a:solidFill>
                  <a:schemeClr val="bg1"/>
                </a:solidFill>
              </a:rPr>
              <a:t>iriure</a:t>
            </a:r>
            <a:r>
              <a:rPr spc="50" dirty="0">
                <a:solidFill>
                  <a:schemeClr val="bg1"/>
                </a:solidFill>
              </a:rPr>
              <a:t> dolor in </a:t>
            </a:r>
            <a:r>
              <a:rPr spc="50" dirty="0" err="1">
                <a:solidFill>
                  <a:schemeClr val="bg1"/>
                </a:solidFill>
              </a:rPr>
              <a:t>hendrerit</a:t>
            </a:r>
            <a:r>
              <a:rPr spc="50" dirty="0">
                <a:solidFill>
                  <a:schemeClr val="bg1"/>
                </a:solidFill>
              </a:rPr>
              <a:t> in </a:t>
            </a:r>
            <a:r>
              <a:rPr spc="50" dirty="0" err="1">
                <a:solidFill>
                  <a:schemeClr val="bg1"/>
                </a:solidFill>
              </a:rPr>
              <a:t>vulputate</a:t>
            </a:r>
            <a:r>
              <a:rPr spc="50" dirty="0">
                <a:solidFill>
                  <a:schemeClr val="bg1"/>
                </a:solidFill>
              </a:rPr>
              <a:t> </a:t>
            </a:r>
            <a:r>
              <a:rPr spc="50" dirty="0" err="1">
                <a:solidFill>
                  <a:schemeClr val="bg1"/>
                </a:solidFill>
              </a:rPr>
              <a:t>velit</a:t>
            </a:r>
            <a:r>
              <a:rPr spc="50" dirty="0">
                <a:solidFill>
                  <a:schemeClr val="bg1"/>
                </a:solidFill>
              </a:rPr>
              <a:t> </a:t>
            </a:r>
            <a:r>
              <a:rPr spc="50" dirty="0" err="1">
                <a:solidFill>
                  <a:schemeClr val="bg1"/>
                </a:solidFill>
              </a:rPr>
              <a:t>esse</a:t>
            </a:r>
            <a:r>
              <a:rPr spc="50" dirty="0">
                <a:solidFill>
                  <a:schemeClr val="bg1"/>
                </a:solidFill>
              </a:rPr>
              <a:t> </a:t>
            </a:r>
            <a:r>
              <a:rPr spc="50" dirty="0" err="1">
                <a:solidFill>
                  <a:schemeClr val="bg1"/>
                </a:solidFill>
              </a:rPr>
              <a:t>molestie</a:t>
            </a:r>
            <a:r>
              <a:rPr spc="50" dirty="0">
                <a:solidFill>
                  <a:schemeClr val="bg1"/>
                </a:solidFill>
              </a:rPr>
              <a:t> </a:t>
            </a:r>
            <a:r>
              <a:rPr spc="50" dirty="0" err="1">
                <a:solidFill>
                  <a:schemeClr val="bg1"/>
                </a:solidFill>
              </a:rPr>
              <a:t>consequat</a:t>
            </a:r>
            <a:r>
              <a:rPr spc="50" dirty="0">
                <a:solidFill>
                  <a:schemeClr val="bg1"/>
                </a:solidFill>
              </a:rPr>
              <a:t>, </a:t>
            </a:r>
            <a:r>
              <a:rPr spc="50" dirty="0" err="1">
                <a:solidFill>
                  <a:schemeClr val="bg1"/>
                </a:solidFill>
              </a:rPr>
              <a:t>vel</a:t>
            </a:r>
            <a:r>
              <a:rPr spc="50" dirty="0">
                <a:solidFill>
                  <a:schemeClr val="bg1"/>
                </a:solidFill>
              </a:rPr>
              <a:t> </a:t>
            </a:r>
            <a:r>
              <a:rPr spc="50" dirty="0" err="1">
                <a:solidFill>
                  <a:schemeClr val="bg1"/>
                </a:solidFill>
              </a:rPr>
              <a:t>illum</a:t>
            </a:r>
            <a:r>
              <a:rPr spc="50" dirty="0">
                <a:solidFill>
                  <a:schemeClr val="bg1"/>
                </a:solidFill>
              </a:rPr>
              <a:t> dolore </a:t>
            </a:r>
            <a:r>
              <a:rPr spc="50" dirty="0" err="1">
                <a:solidFill>
                  <a:schemeClr val="bg1"/>
                </a:solidFill>
              </a:rPr>
              <a:t>eu</a:t>
            </a:r>
            <a:r>
              <a:rPr spc="50" dirty="0">
                <a:solidFill>
                  <a:schemeClr val="bg1"/>
                </a:solidFill>
              </a:rPr>
              <a:t> </a:t>
            </a:r>
            <a:r>
              <a:rPr spc="50" dirty="0" err="1">
                <a:solidFill>
                  <a:schemeClr val="bg1"/>
                </a:solidFill>
              </a:rPr>
              <a:t>feugiat</a:t>
            </a:r>
            <a:r>
              <a:rPr spc="50" dirty="0">
                <a:solidFill>
                  <a:schemeClr val="bg1"/>
                </a:solidFill>
              </a:rPr>
              <a:t> </a:t>
            </a:r>
            <a:r>
              <a:rPr spc="50" dirty="0" err="1">
                <a:solidFill>
                  <a:schemeClr val="bg1"/>
                </a:solidFill>
              </a:rPr>
              <a:t>nulla</a:t>
            </a:r>
            <a:r>
              <a:rPr spc="50" dirty="0">
                <a:solidFill>
                  <a:schemeClr val="bg1"/>
                </a:solidFill>
              </a:rPr>
              <a:t> </a:t>
            </a:r>
            <a:r>
              <a:rPr spc="50" dirty="0" err="1">
                <a:solidFill>
                  <a:schemeClr val="bg1"/>
                </a:solidFill>
              </a:rPr>
              <a:t>facilisis</a:t>
            </a:r>
            <a:r>
              <a:rPr spc="50" dirty="0">
                <a:solidFill>
                  <a:schemeClr val="bg1"/>
                </a:solidFill>
              </a:rPr>
              <a:t> at </a:t>
            </a:r>
            <a:r>
              <a:rPr spc="50" dirty="0" err="1">
                <a:solidFill>
                  <a:schemeClr val="bg1"/>
                </a:solidFill>
              </a:rPr>
              <a:t>vero</a:t>
            </a:r>
            <a:r>
              <a:rPr spc="50" dirty="0">
                <a:solidFill>
                  <a:schemeClr val="bg1"/>
                </a:solidFill>
              </a:rPr>
              <a:t> </a:t>
            </a:r>
            <a:r>
              <a:rPr spc="50" dirty="0" err="1">
                <a:solidFill>
                  <a:schemeClr val="bg1"/>
                </a:solidFill>
              </a:rPr>
              <a:t>eros</a:t>
            </a:r>
            <a:r>
              <a:rPr spc="50" dirty="0">
                <a:solidFill>
                  <a:schemeClr val="bg1"/>
                </a:solidFill>
              </a:rPr>
              <a:t> et </a:t>
            </a:r>
            <a:r>
              <a:rPr spc="50" dirty="0" err="1">
                <a:solidFill>
                  <a:schemeClr val="bg1"/>
                </a:solidFill>
              </a:rPr>
              <a:t>accumsan</a:t>
            </a:r>
            <a:r>
              <a:rPr spc="50" dirty="0">
                <a:solidFill>
                  <a:schemeClr val="bg1"/>
                </a:solidFill>
              </a:rPr>
              <a:t> et </a:t>
            </a:r>
            <a:r>
              <a:rPr spc="50" dirty="0" err="1">
                <a:solidFill>
                  <a:schemeClr val="bg1"/>
                </a:solidFill>
              </a:rPr>
              <a:t>iusto</a:t>
            </a:r>
            <a:r>
              <a:rPr spc="50" dirty="0">
                <a:solidFill>
                  <a:schemeClr val="bg1"/>
                </a:solidFill>
              </a:rPr>
              <a:t> </a:t>
            </a:r>
            <a:r>
              <a:rPr spc="50" dirty="0" err="1">
                <a:solidFill>
                  <a:schemeClr val="bg1"/>
                </a:solidFill>
              </a:rPr>
              <a:t>odio</a:t>
            </a:r>
            <a:r>
              <a:rPr spc="50" dirty="0">
                <a:solidFill>
                  <a:schemeClr val="bg1"/>
                </a:solidFill>
              </a:rPr>
              <a:t> </a:t>
            </a:r>
            <a:r>
              <a:rPr spc="50" dirty="0" err="1">
                <a:solidFill>
                  <a:schemeClr val="bg1"/>
                </a:solidFill>
              </a:rPr>
              <a:t>dignissim</a:t>
            </a:r>
            <a:r>
              <a:rPr spc="50" dirty="0">
                <a:solidFill>
                  <a:schemeClr val="bg1"/>
                </a:solidFill>
              </a:rPr>
              <a:t> qui </a:t>
            </a:r>
            <a:r>
              <a:rPr spc="50" dirty="0" err="1">
                <a:solidFill>
                  <a:schemeClr val="bg1"/>
                </a:solidFill>
              </a:rPr>
              <a:t>blandit</a:t>
            </a:r>
            <a:r>
              <a:rPr spc="50" dirty="0">
                <a:solidFill>
                  <a:schemeClr val="bg1"/>
                </a:solidFill>
              </a:rPr>
              <a:t> </a:t>
            </a:r>
            <a:r>
              <a:rPr spc="50" dirty="0" err="1">
                <a:solidFill>
                  <a:schemeClr val="bg1"/>
                </a:solidFill>
              </a:rPr>
              <a:t>praesent</a:t>
            </a:r>
            <a:r>
              <a:rPr spc="50" dirty="0">
                <a:solidFill>
                  <a:schemeClr val="bg1"/>
                </a:solidFill>
              </a:rPr>
              <a:t> </a:t>
            </a:r>
            <a:r>
              <a:rPr spc="50" dirty="0" err="1">
                <a:solidFill>
                  <a:schemeClr val="bg1"/>
                </a:solidFill>
              </a:rPr>
              <a:t>luptatum</a:t>
            </a:r>
            <a:r>
              <a:rPr spc="50" dirty="0">
                <a:solidFill>
                  <a:schemeClr val="bg1"/>
                </a:solidFill>
              </a:rPr>
              <a:t> </a:t>
            </a:r>
            <a:r>
              <a:rPr spc="50" dirty="0" err="1">
                <a:solidFill>
                  <a:schemeClr val="bg1"/>
                </a:solidFill>
              </a:rPr>
              <a:t>zzril</a:t>
            </a:r>
            <a:r>
              <a:rPr spc="50" dirty="0">
                <a:solidFill>
                  <a:schemeClr val="bg1"/>
                </a:solidFill>
              </a:rPr>
              <a:t> </a:t>
            </a:r>
            <a:r>
              <a:rPr spc="50" dirty="0" err="1">
                <a:solidFill>
                  <a:schemeClr val="bg1"/>
                </a:solidFill>
              </a:rPr>
              <a:t>delenit</a:t>
            </a:r>
            <a:r>
              <a:rPr spc="50" dirty="0">
                <a:solidFill>
                  <a:schemeClr val="bg1"/>
                </a:solidFill>
              </a:rPr>
              <a:t> </a:t>
            </a:r>
            <a:r>
              <a:rPr spc="50" dirty="0" err="1">
                <a:solidFill>
                  <a:schemeClr val="bg1"/>
                </a:solidFill>
              </a:rPr>
              <a:t>augue</a:t>
            </a:r>
            <a:r>
              <a:rPr spc="50" dirty="0">
                <a:solidFill>
                  <a:schemeClr val="bg1"/>
                </a:solidFill>
              </a:rPr>
              <a:t> </a:t>
            </a:r>
            <a:r>
              <a:rPr spc="50" dirty="0" err="1">
                <a:solidFill>
                  <a:schemeClr val="bg1"/>
                </a:solidFill>
              </a:rPr>
              <a:t>duis</a:t>
            </a:r>
            <a:r>
              <a:rPr spc="50" dirty="0">
                <a:solidFill>
                  <a:schemeClr val="bg1"/>
                </a:solidFill>
              </a:rPr>
              <a:t>.</a:t>
            </a:r>
          </a:p>
        </p:txBody>
      </p:sp>
      <p:sp>
        <p:nvSpPr>
          <p:cNvPr id="2" name="Triangle 1"/>
          <p:cNvSpPr/>
          <p:nvPr/>
        </p:nvSpPr>
        <p:spPr>
          <a:xfrm>
            <a:off x="844953" y="1273216"/>
            <a:ext cx="5000264" cy="4271056"/>
          </a:xfrm>
          <a:prstGeom prst="triangle">
            <a:avLst/>
          </a:prstGeom>
          <a:noFill/>
          <a:ln w="6350" cap="flat">
            <a:solidFill>
              <a:srgbClr val="E87722"/>
            </a:solidFill>
            <a:prstDash val="dash"/>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chemeClr val="accent1"/>
              </a:solidFill>
              <a:effectLst/>
              <a:uFillTx/>
              <a:latin typeface="+mj-lt"/>
              <a:ea typeface="+mj-ea"/>
              <a:cs typeface="+mj-cs"/>
              <a:sym typeface="Calibri"/>
            </a:endParaRPr>
          </a:p>
        </p:txBody>
      </p:sp>
    </p:spTree>
    <p:extLst>
      <p:ext uri="{BB962C8B-B14F-4D97-AF65-F5344CB8AC3E}">
        <p14:creationId xmlns:p14="http://schemas.microsoft.com/office/powerpoint/2010/main" val="14905302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p:cNvSpPr/>
          <p:nvPr/>
        </p:nvSpPr>
        <p:spPr>
          <a:xfrm>
            <a:off x="1" y="-10577"/>
            <a:ext cx="7108428" cy="6879154"/>
          </a:xfrm>
          <a:prstGeom prst="rect">
            <a:avLst/>
          </a:prstGeom>
          <a:solidFill>
            <a:schemeClr val="accent3">
              <a:lumMod val="20000"/>
              <a:lumOff val="80000"/>
            </a:schemeClr>
          </a:solidFill>
          <a:ln w="12700">
            <a:miter lim="400000"/>
          </a:ln>
        </p:spPr>
        <p:txBody>
          <a:bodyPr lIns="45719" rIns="45719" anchor="ctr"/>
          <a:lstStyle/>
          <a:p>
            <a:pPr>
              <a:defRPr>
                <a:solidFill>
                  <a:schemeClr val="accent2"/>
                </a:solidFill>
              </a:defRPr>
            </a:pPr>
            <a:endParaRPr/>
          </a:p>
        </p:txBody>
      </p:sp>
      <p:graphicFrame>
        <p:nvGraphicFramePr>
          <p:cNvPr id="28" name="Diagram 27"/>
          <p:cNvGraphicFramePr/>
          <p:nvPr>
            <p:extLst>
              <p:ext uri="{D42A27DB-BD31-4B8C-83A1-F6EECF244321}">
                <p14:modId xmlns:p14="http://schemas.microsoft.com/office/powerpoint/2010/main" val="185344481"/>
              </p:ext>
            </p:extLst>
          </p:nvPr>
        </p:nvGraphicFramePr>
        <p:xfrm>
          <a:off x="1802679" y="1983983"/>
          <a:ext cx="3477536" cy="29914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riangle 1"/>
          <p:cNvSpPr/>
          <p:nvPr/>
        </p:nvSpPr>
        <p:spPr>
          <a:xfrm>
            <a:off x="1679736" y="1807963"/>
            <a:ext cx="3724835" cy="3234684"/>
          </a:xfrm>
          <a:prstGeom prst="triangle">
            <a:avLst/>
          </a:prstGeom>
          <a:noFill/>
          <a:ln w="6350" cap="flat">
            <a:solidFill>
              <a:srgbClr val="E87722"/>
            </a:solidFill>
            <a:prstDash val="dash"/>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chemeClr val="accent1"/>
              </a:solidFill>
              <a:effectLst/>
              <a:uFillTx/>
              <a:latin typeface="+mj-lt"/>
              <a:ea typeface="+mj-ea"/>
              <a:cs typeface="+mj-cs"/>
              <a:sym typeface="Calibri"/>
            </a:endParaRPr>
          </a:p>
        </p:txBody>
      </p:sp>
      <p:sp>
        <p:nvSpPr>
          <p:cNvPr id="7" name="TextBox 5"/>
          <p:cNvSpPr/>
          <p:nvPr/>
        </p:nvSpPr>
        <p:spPr>
          <a:xfrm>
            <a:off x="7895759" y="1500874"/>
            <a:ext cx="3914275" cy="63094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400" spc="200">
                <a:latin typeface="Acherus Grotesque"/>
                <a:ea typeface="Acherus Grotesque"/>
                <a:cs typeface="Acherus Grotesque"/>
                <a:sym typeface="Acherus Grotesque"/>
              </a:defRPr>
            </a:lvl1pPr>
          </a:lstStyle>
          <a:p>
            <a:pPr>
              <a:lnSpc>
                <a:spcPts val="2100"/>
              </a:lnSpc>
            </a:pPr>
            <a:r>
              <a:rPr dirty="0"/>
              <a:t>PLACE A SHORT HEADER SENTENCE HERE.</a:t>
            </a:r>
          </a:p>
        </p:txBody>
      </p:sp>
      <p:sp>
        <p:nvSpPr>
          <p:cNvPr id="8" name="TextBox 20"/>
          <p:cNvSpPr/>
          <p:nvPr/>
        </p:nvSpPr>
        <p:spPr>
          <a:xfrm>
            <a:off x="7895759" y="2137453"/>
            <a:ext cx="2946346" cy="332398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200">
                <a:solidFill>
                  <a:srgbClr val="585C5E"/>
                </a:solidFill>
                <a:latin typeface="Crimson Text Roman"/>
                <a:ea typeface="Crimson Text Roman"/>
                <a:cs typeface="Crimson Text Roman"/>
                <a:sym typeface="Crimson Text Roman"/>
              </a:defRPr>
            </a:lvl1pPr>
          </a:lstStyle>
          <a:p>
            <a:pPr>
              <a:lnSpc>
                <a:spcPts val="1800"/>
              </a:lnSpc>
            </a:pPr>
            <a:r>
              <a:rPr kern="1200" dirty="0"/>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 qui blandit praesent luptatum zzril delenit augue duis.</a:t>
            </a:r>
          </a:p>
        </p:txBody>
      </p:sp>
      <p:grpSp>
        <p:nvGrpSpPr>
          <p:cNvPr id="10" name="Group 9">
            <a:extLst>
              <a:ext uri="{FF2B5EF4-FFF2-40B4-BE49-F238E27FC236}">
                <a16:creationId xmlns:a16="http://schemas.microsoft.com/office/drawing/2014/main" id="{C6709BF5-A6C7-414E-8FF9-7FAE725FB0CD}"/>
              </a:ext>
            </a:extLst>
          </p:cNvPr>
          <p:cNvGrpSpPr/>
          <p:nvPr/>
        </p:nvGrpSpPr>
        <p:grpSpPr>
          <a:xfrm>
            <a:off x="5828967" y="6243316"/>
            <a:ext cx="7756220" cy="419351"/>
            <a:chOff x="5734148" y="-45661"/>
            <a:chExt cx="7756220" cy="419351"/>
          </a:xfrm>
        </p:grpSpPr>
        <p:sp>
          <p:nvSpPr>
            <p:cNvPr id="11" name="Title 1">
              <a:extLst>
                <a:ext uri="{FF2B5EF4-FFF2-40B4-BE49-F238E27FC236}">
                  <a16:creationId xmlns:a16="http://schemas.microsoft.com/office/drawing/2014/main" id="{A93727D7-E272-9F4C-93A3-0C804A7A5DC9}"/>
                </a:ext>
              </a:extLst>
            </p:cNvPr>
            <p:cNvSpPr/>
            <p:nvPr/>
          </p:nvSpPr>
          <p:spPr>
            <a:xfrm>
              <a:off x="10345042" y="-45660"/>
              <a:ext cx="3145326"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nSpc>
                  <a:spcPct val="90000"/>
                </a:lnSpc>
                <a:defRPr sz="1400" spc="200">
                  <a:solidFill>
                    <a:schemeClr val="accent3"/>
                  </a:solidFill>
                  <a:latin typeface="Acherus Grotesque"/>
                  <a:ea typeface="Acherus Grotesque"/>
                  <a:cs typeface="Acherus Grotesque"/>
                  <a:sym typeface="Acherus Grotesque"/>
                </a:defRPr>
              </a:pPr>
              <a:r>
                <a:rPr lang="en-US" sz="1200" dirty="0">
                  <a:solidFill>
                    <a:schemeClr val="accent1"/>
                  </a:solidFill>
                </a:rPr>
                <a:t>SECTION TITLE</a:t>
              </a:r>
              <a:endParaRPr sz="1200" dirty="0">
                <a:solidFill>
                  <a:schemeClr val="accent1"/>
                </a:solidFill>
              </a:endParaRPr>
            </a:p>
          </p:txBody>
        </p:sp>
        <p:sp>
          <p:nvSpPr>
            <p:cNvPr id="12" name="Title 1">
              <a:extLst>
                <a:ext uri="{FF2B5EF4-FFF2-40B4-BE49-F238E27FC236}">
                  <a16:creationId xmlns:a16="http://schemas.microsoft.com/office/drawing/2014/main" id="{45F96B3C-D6D0-3046-80F9-70675958FDAE}"/>
                </a:ext>
              </a:extLst>
            </p:cNvPr>
            <p:cNvSpPr/>
            <p:nvPr/>
          </p:nvSpPr>
          <p:spPr>
            <a:xfrm>
              <a:off x="5734148" y="-45661"/>
              <a:ext cx="4349637"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gn="r">
                <a:lnSpc>
                  <a:spcPct val="90000"/>
                </a:lnSpc>
                <a:defRPr sz="1400" spc="200">
                  <a:solidFill>
                    <a:schemeClr val="accent3"/>
                  </a:solidFill>
                  <a:latin typeface="Acherus Grotesque"/>
                  <a:ea typeface="Acherus Grotesque"/>
                  <a:cs typeface="Acherus Grotesque"/>
                  <a:sym typeface="Acherus Grotesque"/>
                </a:defRPr>
              </a:pPr>
              <a:r>
                <a:rPr lang="en-US" sz="1200" dirty="0">
                  <a:solidFill>
                    <a:schemeClr val="accent3"/>
                  </a:solidFill>
                </a:rPr>
                <a:t>01</a:t>
              </a:r>
              <a:endParaRPr dirty="0">
                <a:solidFill>
                  <a:schemeClr val="accent1"/>
                </a:solidFill>
              </a:endParaRPr>
            </a:p>
          </p:txBody>
        </p:sp>
        <p:sp>
          <p:nvSpPr>
            <p:cNvPr id="13" name="Title 1">
              <a:extLst>
                <a:ext uri="{FF2B5EF4-FFF2-40B4-BE49-F238E27FC236}">
                  <a16:creationId xmlns:a16="http://schemas.microsoft.com/office/drawing/2014/main" id="{6ECA241C-CE20-4240-9F1B-0D57DB779A3D}"/>
                </a:ext>
              </a:extLst>
            </p:cNvPr>
            <p:cNvSpPr/>
            <p:nvPr/>
          </p:nvSpPr>
          <p:spPr>
            <a:xfrm>
              <a:off x="10048160" y="-41527"/>
              <a:ext cx="249382"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gn="r">
                <a:lnSpc>
                  <a:spcPct val="90000"/>
                </a:lnSpc>
                <a:defRPr sz="1400" spc="200">
                  <a:solidFill>
                    <a:schemeClr val="accent3"/>
                  </a:solidFill>
                  <a:latin typeface="Acherus Grotesque"/>
                  <a:ea typeface="Acherus Grotesque"/>
                  <a:cs typeface="Acherus Grotesque"/>
                  <a:sym typeface="Acherus Grotesque"/>
                </a:defRPr>
              </a:pPr>
              <a:r>
                <a:rPr lang="en-US" sz="1200" dirty="0">
                  <a:solidFill>
                    <a:schemeClr val="accent1"/>
                  </a:solidFill>
                </a:rPr>
                <a:t>/</a:t>
              </a:r>
              <a:endParaRPr sz="1200" dirty="0">
                <a:solidFill>
                  <a:schemeClr val="accent1"/>
                </a:solidFill>
              </a:endParaRPr>
            </a:p>
          </p:txBody>
        </p:sp>
      </p:grpSp>
    </p:spTree>
    <p:extLst>
      <p:ext uri="{BB962C8B-B14F-4D97-AF65-F5344CB8AC3E}">
        <p14:creationId xmlns:p14="http://schemas.microsoft.com/office/powerpoint/2010/main" val="18064834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p:cNvGraphicFramePr/>
          <p:nvPr>
            <p:extLst>
              <p:ext uri="{D42A27DB-BD31-4B8C-83A1-F6EECF244321}">
                <p14:modId xmlns:p14="http://schemas.microsoft.com/office/powerpoint/2010/main" val="2984240382"/>
              </p:ext>
            </p:extLst>
          </p:nvPr>
        </p:nvGraphicFramePr>
        <p:xfrm>
          <a:off x="1104533" y="2850918"/>
          <a:ext cx="4274290" cy="28495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5">
            <a:extLst>
              <a:ext uri="{FF2B5EF4-FFF2-40B4-BE49-F238E27FC236}">
                <a16:creationId xmlns:a16="http://schemas.microsoft.com/office/drawing/2014/main" id="{D3083BF3-21E2-0846-B5A4-B81BB21331F9}"/>
              </a:ext>
            </a:extLst>
          </p:cNvPr>
          <p:cNvSpPr/>
          <p:nvPr/>
        </p:nvSpPr>
        <p:spPr>
          <a:xfrm>
            <a:off x="7767832" y="1842989"/>
            <a:ext cx="3914275" cy="30777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400" spc="200">
                <a:latin typeface="Acherus Grotesque"/>
                <a:ea typeface="Acherus Grotesque"/>
                <a:cs typeface="Acherus Grotesque"/>
                <a:sym typeface="Acherus Grotesque"/>
              </a:defRPr>
            </a:lvl1pPr>
          </a:lstStyle>
          <a:p>
            <a:r>
              <a:rPr dirty="0">
                <a:solidFill>
                  <a:schemeClr val="bg1"/>
                </a:solidFill>
              </a:rPr>
              <a:t>PLACE A SHORT HEADER HERE.</a:t>
            </a:r>
          </a:p>
        </p:txBody>
      </p:sp>
      <p:sp>
        <p:nvSpPr>
          <p:cNvPr id="6" name="TextBox 20">
            <a:extLst>
              <a:ext uri="{FF2B5EF4-FFF2-40B4-BE49-F238E27FC236}">
                <a16:creationId xmlns:a16="http://schemas.microsoft.com/office/drawing/2014/main" id="{E3920FF4-C115-DC44-9CF2-425724C185C4}"/>
              </a:ext>
            </a:extLst>
          </p:cNvPr>
          <p:cNvSpPr/>
          <p:nvPr/>
        </p:nvSpPr>
        <p:spPr>
          <a:xfrm>
            <a:off x="7767832" y="2479568"/>
            <a:ext cx="3740996" cy="1938992"/>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200">
                <a:solidFill>
                  <a:srgbClr val="585C5E"/>
                </a:solidFill>
                <a:latin typeface="Crimson Text Roman"/>
                <a:ea typeface="Crimson Text Roman"/>
                <a:cs typeface="Crimson Text Roman"/>
                <a:sym typeface="Crimson Text Roman"/>
              </a:defRPr>
            </a:lvl1pPr>
          </a:lstStyle>
          <a:p>
            <a:r>
              <a:rPr dirty="0">
                <a:solidFill>
                  <a:schemeClr val="bg1"/>
                </a:solidFill>
              </a:rPr>
              <a:t>Lorem ipsum dolor sit </a:t>
            </a:r>
            <a:r>
              <a:rPr dirty="0" err="1">
                <a:solidFill>
                  <a:schemeClr val="bg1"/>
                </a:solidFill>
              </a:rPr>
              <a:t>amet</a:t>
            </a:r>
            <a:r>
              <a:rPr dirty="0">
                <a:solidFill>
                  <a:schemeClr val="bg1"/>
                </a:solidFill>
              </a:rPr>
              <a:t>, </a:t>
            </a:r>
            <a:r>
              <a:rPr dirty="0" err="1">
                <a:solidFill>
                  <a:schemeClr val="bg1"/>
                </a:solidFill>
              </a:rPr>
              <a:t>consectetuer</a:t>
            </a:r>
            <a:r>
              <a:rPr dirty="0">
                <a:solidFill>
                  <a:schemeClr val="bg1"/>
                </a:solidFill>
              </a:rPr>
              <a:t> </a:t>
            </a:r>
            <a:r>
              <a:rPr dirty="0" err="1">
                <a:solidFill>
                  <a:schemeClr val="bg1"/>
                </a:solidFill>
              </a:rPr>
              <a:t>adipiscing</a:t>
            </a:r>
            <a:r>
              <a:rPr dirty="0">
                <a:solidFill>
                  <a:schemeClr val="bg1"/>
                </a:solidFill>
              </a:rPr>
              <a:t> </a:t>
            </a:r>
            <a:r>
              <a:rPr dirty="0" err="1">
                <a:solidFill>
                  <a:schemeClr val="bg1"/>
                </a:solidFill>
              </a:rPr>
              <a:t>elit</a:t>
            </a:r>
            <a:r>
              <a:rPr dirty="0">
                <a:solidFill>
                  <a:schemeClr val="bg1"/>
                </a:solidFill>
              </a:rPr>
              <a:t>, </a:t>
            </a:r>
            <a:r>
              <a:rPr dirty="0" err="1">
                <a:solidFill>
                  <a:schemeClr val="bg1"/>
                </a:solidFill>
              </a:rPr>
              <a:t>sed</a:t>
            </a:r>
            <a:r>
              <a:rPr dirty="0">
                <a:solidFill>
                  <a:schemeClr val="bg1"/>
                </a:solidFill>
              </a:rPr>
              <a:t> </a:t>
            </a:r>
            <a:r>
              <a:rPr dirty="0" err="1">
                <a:solidFill>
                  <a:schemeClr val="bg1"/>
                </a:solidFill>
              </a:rPr>
              <a:t>diam</a:t>
            </a:r>
            <a:r>
              <a:rPr dirty="0">
                <a:solidFill>
                  <a:schemeClr val="bg1"/>
                </a:solidFill>
              </a:rPr>
              <a:t> </a:t>
            </a:r>
            <a:r>
              <a:rPr dirty="0" err="1">
                <a:solidFill>
                  <a:schemeClr val="bg1"/>
                </a:solidFill>
              </a:rPr>
              <a:t>nonummy</a:t>
            </a:r>
            <a:r>
              <a:rPr dirty="0">
                <a:solidFill>
                  <a:schemeClr val="bg1"/>
                </a:solidFill>
              </a:rPr>
              <a:t> </a:t>
            </a:r>
            <a:r>
              <a:rPr dirty="0" err="1">
                <a:solidFill>
                  <a:schemeClr val="bg1"/>
                </a:solidFill>
              </a:rPr>
              <a:t>nibh</a:t>
            </a:r>
            <a:r>
              <a:rPr dirty="0">
                <a:solidFill>
                  <a:schemeClr val="bg1"/>
                </a:solidFill>
              </a:rPr>
              <a:t> </a:t>
            </a:r>
            <a:r>
              <a:rPr dirty="0" err="1">
                <a:solidFill>
                  <a:schemeClr val="bg1"/>
                </a:solidFill>
              </a:rPr>
              <a:t>euismod</a:t>
            </a:r>
            <a:r>
              <a:rPr dirty="0">
                <a:solidFill>
                  <a:schemeClr val="bg1"/>
                </a:solidFill>
              </a:rPr>
              <a:t> </a:t>
            </a:r>
            <a:r>
              <a:rPr dirty="0" err="1">
                <a:solidFill>
                  <a:schemeClr val="bg1"/>
                </a:solidFill>
              </a:rPr>
              <a:t>tincidunt</a:t>
            </a:r>
            <a:r>
              <a:rPr dirty="0">
                <a:solidFill>
                  <a:schemeClr val="bg1"/>
                </a:solidFill>
              </a:rPr>
              <a:t> </a:t>
            </a:r>
            <a:r>
              <a:rPr dirty="0" err="1">
                <a:solidFill>
                  <a:schemeClr val="bg1"/>
                </a:solidFill>
              </a:rPr>
              <a:t>ut</a:t>
            </a:r>
            <a:r>
              <a:rPr dirty="0">
                <a:solidFill>
                  <a:schemeClr val="bg1"/>
                </a:solidFill>
              </a:rPr>
              <a:t> </a:t>
            </a:r>
            <a:r>
              <a:rPr dirty="0" err="1">
                <a:solidFill>
                  <a:schemeClr val="bg1"/>
                </a:solidFill>
              </a:rPr>
              <a:t>laoreet</a:t>
            </a:r>
            <a:r>
              <a:rPr dirty="0">
                <a:solidFill>
                  <a:schemeClr val="bg1"/>
                </a:solidFill>
              </a:rPr>
              <a:t> dolore magna </a:t>
            </a:r>
            <a:r>
              <a:rPr dirty="0" err="1">
                <a:solidFill>
                  <a:schemeClr val="bg1"/>
                </a:solidFill>
              </a:rPr>
              <a:t>aliquam</a:t>
            </a:r>
            <a:r>
              <a:rPr dirty="0">
                <a:solidFill>
                  <a:schemeClr val="bg1"/>
                </a:solidFill>
              </a:rPr>
              <a:t> </a:t>
            </a:r>
            <a:r>
              <a:rPr dirty="0" err="1">
                <a:solidFill>
                  <a:schemeClr val="bg1"/>
                </a:solidFill>
              </a:rPr>
              <a:t>erat</a:t>
            </a:r>
            <a:r>
              <a:rPr dirty="0">
                <a:solidFill>
                  <a:schemeClr val="bg1"/>
                </a:solidFill>
              </a:rPr>
              <a:t> </a:t>
            </a:r>
            <a:r>
              <a:rPr dirty="0" err="1">
                <a:solidFill>
                  <a:schemeClr val="bg1"/>
                </a:solidFill>
              </a:rPr>
              <a:t>volutpat</a:t>
            </a:r>
            <a:r>
              <a:rPr dirty="0">
                <a:solidFill>
                  <a:schemeClr val="bg1"/>
                </a:solidFill>
              </a:rPr>
              <a:t>. Ut </a:t>
            </a:r>
            <a:r>
              <a:rPr dirty="0" err="1">
                <a:solidFill>
                  <a:schemeClr val="bg1"/>
                </a:solidFill>
              </a:rPr>
              <a:t>wisi</a:t>
            </a:r>
            <a:r>
              <a:rPr dirty="0">
                <a:solidFill>
                  <a:schemeClr val="bg1"/>
                </a:solidFill>
              </a:rPr>
              <a:t> </a:t>
            </a:r>
            <a:r>
              <a:rPr dirty="0" err="1">
                <a:solidFill>
                  <a:schemeClr val="bg1"/>
                </a:solidFill>
              </a:rPr>
              <a:t>enim</a:t>
            </a:r>
            <a:r>
              <a:rPr dirty="0">
                <a:solidFill>
                  <a:schemeClr val="bg1"/>
                </a:solidFill>
              </a:rPr>
              <a:t> ad minim </a:t>
            </a:r>
            <a:r>
              <a:rPr dirty="0" err="1">
                <a:solidFill>
                  <a:schemeClr val="bg1"/>
                </a:solidFill>
              </a:rPr>
              <a:t>veniam</a:t>
            </a:r>
            <a:r>
              <a:rPr dirty="0">
                <a:solidFill>
                  <a:schemeClr val="bg1"/>
                </a:solidFill>
              </a:rPr>
              <a:t>, </a:t>
            </a:r>
            <a:r>
              <a:rPr dirty="0" err="1">
                <a:solidFill>
                  <a:schemeClr val="bg1"/>
                </a:solidFill>
              </a:rPr>
              <a:t>quis</a:t>
            </a:r>
            <a:r>
              <a:rPr dirty="0">
                <a:solidFill>
                  <a:schemeClr val="bg1"/>
                </a:solidFill>
              </a:rPr>
              <a:t> </a:t>
            </a:r>
            <a:r>
              <a:rPr dirty="0" err="1">
                <a:solidFill>
                  <a:schemeClr val="bg1"/>
                </a:solidFill>
              </a:rPr>
              <a:t>nostrud</a:t>
            </a:r>
            <a:r>
              <a:rPr dirty="0">
                <a:solidFill>
                  <a:schemeClr val="bg1"/>
                </a:solidFill>
              </a:rPr>
              <a:t> </a:t>
            </a:r>
            <a:r>
              <a:rPr dirty="0" err="1">
                <a:solidFill>
                  <a:schemeClr val="bg1"/>
                </a:solidFill>
              </a:rPr>
              <a:t>exerci</a:t>
            </a:r>
            <a:r>
              <a:rPr dirty="0">
                <a:solidFill>
                  <a:schemeClr val="bg1"/>
                </a:solidFill>
              </a:rPr>
              <a:t> </a:t>
            </a:r>
            <a:r>
              <a:rPr dirty="0" err="1">
                <a:solidFill>
                  <a:schemeClr val="bg1"/>
                </a:solidFill>
              </a:rPr>
              <a:t>tation</a:t>
            </a:r>
            <a:r>
              <a:rPr dirty="0">
                <a:solidFill>
                  <a:schemeClr val="bg1"/>
                </a:solidFill>
              </a:rPr>
              <a:t> </a:t>
            </a:r>
            <a:r>
              <a:rPr dirty="0" err="1">
                <a:solidFill>
                  <a:schemeClr val="bg1"/>
                </a:solidFill>
              </a:rPr>
              <a:t>ullamcorper</a:t>
            </a:r>
            <a:r>
              <a:rPr dirty="0">
                <a:solidFill>
                  <a:schemeClr val="bg1"/>
                </a:solidFill>
              </a:rPr>
              <a:t> </a:t>
            </a:r>
            <a:r>
              <a:rPr dirty="0" err="1">
                <a:solidFill>
                  <a:schemeClr val="bg1"/>
                </a:solidFill>
              </a:rPr>
              <a:t>suscipit</a:t>
            </a:r>
            <a:r>
              <a:rPr dirty="0">
                <a:solidFill>
                  <a:schemeClr val="bg1"/>
                </a:solidFill>
              </a:rPr>
              <a:t> </a:t>
            </a:r>
            <a:r>
              <a:rPr dirty="0" err="1">
                <a:solidFill>
                  <a:schemeClr val="bg1"/>
                </a:solidFill>
              </a:rPr>
              <a:t>lobortis</a:t>
            </a:r>
            <a:r>
              <a:rPr dirty="0">
                <a:solidFill>
                  <a:schemeClr val="bg1"/>
                </a:solidFill>
              </a:rPr>
              <a:t> </a:t>
            </a:r>
            <a:r>
              <a:rPr dirty="0" err="1">
                <a:solidFill>
                  <a:schemeClr val="bg1"/>
                </a:solidFill>
              </a:rPr>
              <a:t>nisl</a:t>
            </a:r>
            <a:r>
              <a:rPr dirty="0">
                <a:solidFill>
                  <a:schemeClr val="bg1"/>
                </a:solidFill>
              </a:rPr>
              <a:t> </a:t>
            </a:r>
            <a:r>
              <a:rPr dirty="0" err="1">
                <a:solidFill>
                  <a:schemeClr val="bg1"/>
                </a:solidFill>
              </a:rPr>
              <a:t>ut</a:t>
            </a:r>
            <a:r>
              <a:rPr dirty="0">
                <a:solidFill>
                  <a:schemeClr val="bg1"/>
                </a:solidFill>
              </a:rPr>
              <a:t> </a:t>
            </a:r>
            <a:r>
              <a:rPr dirty="0" err="1">
                <a:solidFill>
                  <a:schemeClr val="bg1"/>
                </a:solidFill>
              </a:rPr>
              <a:t>aliquip</a:t>
            </a:r>
            <a:r>
              <a:rPr dirty="0">
                <a:solidFill>
                  <a:schemeClr val="bg1"/>
                </a:solidFill>
              </a:rPr>
              <a:t> ex </a:t>
            </a:r>
            <a:r>
              <a:rPr dirty="0" err="1">
                <a:solidFill>
                  <a:schemeClr val="bg1"/>
                </a:solidFill>
              </a:rPr>
              <a:t>ea</a:t>
            </a:r>
            <a:r>
              <a:rPr dirty="0">
                <a:solidFill>
                  <a:schemeClr val="bg1"/>
                </a:solidFill>
              </a:rPr>
              <a:t> </a:t>
            </a:r>
            <a:r>
              <a:rPr dirty="0" err="1">
                <a:solidFill>
                  <a:schemeClr val="bg1"/>
                </a:solidFill>
              </a:rPr>
              <a:t>commodo</a:t>
            </a:r>
            <a:r>
              <a:rPr dirty="0">
                <a:solidFill>
                  <a:schemeClr val="bg1"/>
                </a:solidFill>
              </a:rPr>
              <a:t> </a:t>
            </a:r>
            <a:r>
              <a:rPr dirty="0" err="1">
                <a:solidFill>
                  <a:schemeClr val="bg1"/>
                </a:solidFill>
              </a:rPr>
              <a:t>consequat</a:t>
            </a:r>
            <a:r>
              <a:rPr dirty="0">
                <a:solidFill>
                  <a:schemeClr val="bg1"/>
                </a:solidFill>
              </a:rPr>
              <a:t>. Duis </a:t>
            </a:r>
            <a:r>
              <a:rPr dirty="0" err="1">
                <a:solidFill>
                  <a:schemeClr val="bg1"/>
                </a:solidFill>
              </a:rPr>
              <a:t>autem</a:t>
            </a:r>
            <a:r>
              <a:rPr dirty="0">
                <a:solidFill>
                  <a:schemeClr val="bg1"/>
                </a:solidFill>
              </a:rPr>
              <a:t> </a:t>
            </a:r>
            <a:r>
              <a:rPr dirty="0" err="1">
                <a:solidFill>
                  <a:schemeClr val="bg1"/>
                </a:solidFill>
              </a:rPr>
              <a:t>vel</a:t>
            </a:r>
            <a:r>
              <a:rPr dirty="0">
                <a:solidFill>
                  <a:schemeClr val="bg1"/>
                </a:solidFill>
              </a:rPr>
              <a:t> </a:t>
            </a:r>
            <a:r>
              <a:rPr dirty="0" err="1">
                <a:solidFill>
                  <a:schemeClr val="bg1"/>
                </a:solidFill>
              </a:rPr>
              <a:t>eum</a:t>
            </a:r>
            <a:r>
              <a:rPr dirty="0">
                <a:solidFill>
                  <a:schemeClr val="bg1"/>
                </a:solidFill>
              </a:rPr>
              <a:t> </a:t>
            </a:r>
            <a:r>
              <a:rPr dirty="0" err="1">
                <a:solidFill>
                  <a:schemeClr val="bg1"/>
                </a:solidFill>
              </a:rPr>
              <a:t>iriure</a:t>
            </a:r>
            <a:r>
              <a:rPr dirty="0">
                <a:solidFill>
                  <a:schemeClr val="bg1"/>
                </a:solidFill>
              </a:rPr>
              <a:t> dolor in </a:t>
            </a:r>
            <a:r>
              <a:rPr dirty="0" err="1">
                <a:solidFill>
                  <a:schemeClr val="bg1"/>
                </a:solidFill>
              </a:rPr>
              <a:t>hendrerit</a:t>
            </a:r>
            <a:r>
              <a:rPr dirty="0">
                <a:solidFill>
                  <a:schemeClr val="bg1"/>
                </a:solidFill>
              </a:rPr>
              <a:t> in </a:t>
            </a:r>
            <a:r>
              <a:rPr dirty="0" err="1">
                <a:solidFill>
                  <a:schemeClr val="bg1"/>
                </a:solidFill>
              </a:rPr>
              <a:t>vulputate</a:t>
            </a:r>
            <a:r>
              <a:rPr dirty="0">
                <a:solidFill>
                  <a:schemeClr val="bg1"/>
                </a:solidFill>
              </a:rPr>
              <a:t> </a:t>
            </a:r>
            <a:r>
              <a:rPr dirty="0" err="1">
                <a:solidFill>
                  <a:schemeClr val="bg1"/>
                </a:solidFill>
              </a:rPr>
              <a:t>velit</a:t>
            </a:r>
            <a:r>
              <a:rPr dirty="0">
                <a:solidFill>
                  <a:schemeClr val="bg1"/>
                </a:solidFill>
              </a:rPr>
              <a:t> </a:t>
            </a:r>
            <a:r>
              <a:rPr dirty="0" err="1">
                <a:solidFill>
                  <a:schemeClr val="bg1"/>
                </a:solidFill>
              </a:rPr>
              <a:t>esse</a:t>
            </a:r>
            <a:r>
              <a:rPr dirty="0">
                <a:solidFill>
                  <a:schemeClr val="bg1"/>
                </a:solidFill>
              </a:rPr>
              <a:t> </a:t>
            </a:r>
            <a:r>
              <a:rPr dirty="0" err="1">
                <a:solidFill>
                  <a:schemeClr val="bg1"/>
                </a:solidFill>
              </a:rPr>
              <a:t>molestie</a:t>
            </a:r>
            <a:r>
              <a:rPr dirty="0">
                <a:solidFill>
                  <a:schemeClr val="bg1"/>
                </a:solidFill>
              </a:rPr>
              <a:t> </a:t>
            </a:r>
            <a:r>
              <a:rPr dirty="0" err="1">
                <a:solidFill>
                  <a:schemeClr val="bg1"/>
                </a:solidFill>
              </a:rPr>
              <a:t>consequat</a:t>
            </a:r>
            <a:r>
              <a:rPr dirty="0">
                <a:solidFill>
                  <a:schemeClr val="bg1"/>
                </a:solidFill>
              </a:rPr>
              <a:t>, </a:t>
            </a:r>
            <a:r>
              <a:rPr dirty="0" err="1">
                <a:solidFill>
                  <a:schemeClr val="bg1"/>
                </a:solidFill>
              </a:rPr>
              <a:t>vel</a:t>
            </a:r>
            <a:r>
              <a:rPr dirty="0">
                <a:solidFill>
                  <a:schemeClr val="bg1"/>
                </a:solidFill>
              </a:rPr>
              <a:t> </a:t>
            </a:r>
            <a:r>
              <a:rPr dirty="0" err="1">
                <a:solidFill>
                  <a:schemeClr val="bg1"/>
                </a:solidFill>
              </a:rPr>
              <a:t>illum</a:t>
            </a:r>
            <a:r>
              <a:rPr dirty="0">
                <a:solidFill>
                  <a:schemeClr val="bg1"/>
                </a:solidFill>
              </a:rPr>
              <a:t> dolore </a:t>
            </a:r>
            <a:r>
              <a:rPr dirty="0" err="1">
                <a:solidFill>
                  <a:schemeClr val="bg1"/>
                </a:solidFill>
              </a:rPr>
              <a:t>eu</a:t>
            </a:r>
            <a:r>
              <a:rPr dirty="0">
                <a:solidFill>
                  <a:schemeClr val="bg1"/>
                </a:solidFill>
              </a:rPr>
              <a:t> </a:t>
            </a:r>
            <a:r>
              <a:rPr dirty="0" err="1">
                <a:solidFill>
                  <a:schemeClr val="bg1"/>
                </a:solidFill>
              </a:rPr>
              <a:t>feugiat</a:t>
            </a:r>
            <a:r>
              <a:rPr dirty="0">
                <a:solidFill>
                  <a:schemeClr val="bg1"/>
                </a:solidFill>
              </a:rPr>
              <a:t> </a:t>
            </a:r>
            <a:r>
              <a:rPr dirty="0" err="1">
                <a:solidFill>
                  <a:schemeClr val="bg1"/>
                </a:solidFill>
              </a:rPr>
              <a:t>nulla</a:t>
            </a:r>
            <a:r>
              <a:rPr dirty="0">
                <a:solidFill>
                  <a:schemeClr val="bg1"/>
                </a:solidFill>
              </a:rPr>
              <a:t> </a:t>
            </a:r>
            <a:r>
              <a:rPr dirty="0" err="1">
                <a:solidFill>
                  <a:schemeClr val="bg1"/>
                </a:solidFill>
              </a:rPr>
              <a:t>facilisis</a:t>
            </a:r>
            <a:r>
              <a:rPr dirty="0">
                <a:solidFill>
                  <a:schemeClr val="bg1"/>
                </a:solidFill>
              </a:rPr>
              <a:t> at </a:t>
            </a:r>
            <a:r>
              <a:rPr dirty="0" err="1">
                <a:solidFill>
                  <a:schemeClr val="bg1"/>
                </a:solidFill>
              </a:rPr>
              <a:t>vero</a:t>
            </a:r>
            <a:r>
              <a:rPr dirty="0">
                <a:solidFill>
                  <a:schemeClr val="bg1"/>
                </a:solidFill>
              </a:rPr>
              <a:t> </a:t>
            </a:r>
            <a:r>
              <a:rPr dirty="0" err="1">
                <a:solidFill>
                  <a:schemeClr val="bg1"/>
                </a:solidFill>
              </a:rPr>
              <a:t>eros</a:t>
            </a:r>
            <a:r>
              <a:rPr dirty="0">
                <a:solidFill>
                  <a:schemeClr val="bg1"/>
                </a:solidFill>
              </a:rPr>
              <a:t> et </a:t>
            </a:r>
            <a:r>
              <a:rPr dirty="0" err="1">
                <a:solidFill>
                  <a:schemeClr val="bg1"/>
                </a:solidFill>
              </a:rPr>
              <a:t>accumsan</a:t>
            </a:r>
            <a:r>
              <a:rPr dirty="0">
                <a:solidFill>
                  <a:schemeClr val="bg1"/>
                </a:solidFill>
              </a:rPr>
              <a:t> et </a:t>
            </a:r>
            <a:r>
              <a:rPr dirty="0" err="1">
                <a:solidFill>
                  <a:schemeClr val="bg1"/>
                </a:solidFill>
              </a:rPr>
              <a:t>iusto</a:t>
            </a:r>
            <a:r>
              <a:rPr dirty="0">
                <a:solidFill>
                  <a:schemeClr val="bg1"/>
                </a:solidFill>
              </a:rPr>
              <a:t> </a:t>
            </a:r>
            <a:r>
              <a:rPr dirty="0" err="1">
                <a:solidFill>
                  <a:schemeClr val="bg1"/>
                </a:solidFill>
              </a:rPr>
              <a:t>odio</a:t>
            </a:r>
            <a:r>
              <a:rPr dirty="0">
                <a:solidFill>
                  <a:schemeClr val="bg1"/>
                </a:solidFill>
              </a:rPr>
              <a:t> </a:t>
            </a:r>
            <a:r>
              <a:rPr dirty="0" err="1">
                <a:solidFill>
                  <a:schemeClr val="bg1"/>
                </a:solidFill>
              </a:rPr>
              <a:t>dignissim</a:t>
            </a:r>
            <a:r>
              <a:rPr dirty="0">
                <a:solidFill>
                  <a:schemeClr val="bg1"/>
                </a:solidFill>
              </a:rPr>
              <a:t> qui </a:t>
            </a:r>
            <a:r>
              <a:rPr dirty="0" err="1">
                <a:solidFill>
                  <a:schemeClr val="bg1"/>
                </a:solidFill>
              </a:rPr>
              <a:t>blandit</a:t>
            </a:r>
            <a:r>
              <a:rPr dirty="0">
                <a:solidFill>
                  <a:schemeClr val="bg1"/>
                </a:solidFill>
              </a:rPr>
              <a:t> </a:t>
            </a:r>
            <a:r>
              <a:rPr dirty="0" err="1">
                <a:solidFill>
                  <a:schemeClr val="bg1"/>
                </a:solidFill>
              </a:rPr>
              <a:t>praesent</a:t>
            </a:r>
            <a:r>
              <a:rPr dirty="0">
                <a:solidFill>
                  <a:schemeClr val="bg1"/>
                </a:solidFill>
              </a:rPr>
              <a:t> </a:t>
            </a:r>
            <a:r>
              <a:rPr dirty="0" err="1">
                <a:solidFill>
                  <a:schemeClr val="bg1"/>
                </a:solidFill>
              </a:rPr>
              <a:t>luptatum</a:t>
            </a:r>
            <a:r>
              <a:rPr dirty="0">
                <a:solidFill>
                  <a:schemeClr val="bg1"/>
                </a:solidFill>
              </a:rPr>
              <a:t> </a:t>
            </a:r>
            <a:r>
              <a:rPr dirty="0" err="1">
                <a:solidFill>
                  <a:schemeClr val="bg1"/>
                </a:solidFill>
              </a:rPr>
              <a:t>zzril</a:t>
            </a:r>
            <a:r>
              <a:rPr dirty="0">
                <a:solidFill>
                  <a:schemeClr val="bg1"/>
                </a:solidFill>
              </a:rPr>
              <a:t> </a:t>
            </a:r>
            <a:r>
              <a:rPr dirty="0" err="1">
                <a:solidFill>
                  <a:schemeClr val="bg1"/>
                </a:solidFill>
              </a:rPr>
              <a:t>delenit</a:t>
            </a:r>
            <a:r>
              <a:rPr dirty="0">
                <a:solidFill>
                  <a:schemeClr val="bg1"/>
                </a:solidFill>
              </a:rPr>
              <a:t> </a:t>
            </a:r>
            <a:r>
              <a:rPr dirty="0" err="1">
                <a:solidFill>
                  <a:schemeClr val="bg1"/>
                </a:solidFill>
              </a:rPr>
              <a:t>augue</a:t>
            </a:r>
            <a:r>
              <a:rPr dirty="0">
                <a:solidFill>
                  <a:schemeClr val="bg1"/>
                </a:solidFill>
              </a:rPr>
              <a:t> </a:t>
            </a:r>
            <a:r>
              <a:rPr dirty="0" err="1">
                <a:solidFill>
                  <a:schemeClr val="bg1"/>
                </a:solidFill>
              </a:rPr>
              <a:t>duis</a:t>
            </a:r>
            <a:r>
              <a:rPr dirty="0">
                <a:solidFill>
                  <a:schemeClr val="bg1"/>
                </a:solidFill>
              </a:rPr>
              <a:t>.</a:t>
            </a:r>
          </a:p>
        </p:txBody>
      </p:sp>
      <p:sp>
        <p:nvSpPr>
          <p:cNvPr id="7" name="TextBox 5"/>
          <p:cNvSpPr/>
          <p:nvPr/>
        </p:nvSpPr>
        <p:spPr>
          <a:xfrm>
            <a:off x="1107961" y="1220133"/>
            <a:ext cx="1841226" cy="33855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400" spc="200">
                <a:latin typeface="Acherus Grotesque"/>
                <a:ea typeface="Acherus Grotesque"/>
                <a:cs typeface="Acherus Grotesque"/>
                <a:sym typeface="Acherus Grotesque"/>
              </a:defRPr>
            </a:lvl1pPr>
          </a:lstStyle>
          <a:p>
            <a:r>
              <a:rPr lang="en-US" sz="1600" dirty="0"/>
              <a:t>CHART TITLE</a:t>
            </a:r>
            <a:endParaRPr sz="1600" dirty="0"/>
          </a:p>
        </p:txBody>
      </p:sp>
      <p:sp>
        <p:nvSpPr>
          <p:cNvPr id="8" name="TextBox 20"/>
          <p:cNvSpPr/>
          <p:nvPr/>
        </p:nvSpPr>
        <p:spPr>
          <a:xfrm>
            <a:off x="1104533" y="1551861"/>
            <a:ext cx="4486370" cy="78482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200">
                <a:solidFill>
                  <a:srgbClr val="585C5E"/>
                </a:solidFill>
                <a:latin typeface="Crimson Text Roman"/>
                <a:ea typeface="Crimson Text Roman"/>
                <a:cs typeface="Crimson Text Roman"/>
                <a:sym typeface="Crimson Text Roman"/>
              </a:defRPr>
            </a:lvl1pPr>
          </a:lstStyle>
          <a:p>
            <a:pPr>
              <a:lnSpc>
                <a:spcPts val="1800"/>
              </a:lnSpc>
            </a:pPr>
            <a:r>
              <a:rPr lang="en-US" dirty="0"/>
              <a:t>Place a short description about this chart step in this space. It does not need to be long, but it allows you space to describe your data. </a:t>
            </a:r>
          </a:p>
        </p:txBody>
      </p:sp>
      <p:pic>
        <p:nvPicPr>
          <p:cNvPr id="14" name="Picture 13"/>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5824537" y="1"/>
            <a:ext cx="6367463" cy="6858000"/>
          </a:xfrm>
          <a:prstGeom prst="rect">
            <a:avLst/>
          </a:prstGeom>
        </p:spPr>
      </p:pic>
    </p:spTree>
    <p:extLst>
      <p:ext uri="{BB962C8B-B14F-4D97-AF65-F5344CB8AC3E}">
        <p14:creationId xmlns:p14="http://schemas.microsoft.com/office/powerpoint/2010/main" val="4802621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graphicFrame>
        <p:nvGraphicFramePr>
          <p:cNvPr id="3" name="Diagram 2"/>
          <p:cNvGraphicFramePr/>
          <p:nvPr>
            <p:extLst>
              <p:ext uri="{D42A27DB-BD31-4B8C-83A1-F6EECF244321}">
                <p14:modId xmlns:p14="http://schemas.microsoft.com/office/powerpoint/2010/main" val="137614487"/>
              </p:ext>
            </p:extLst>
          </p:nvPr>
        </p:nvGraphicFramePr>
        <p:xfrm>
          <a:off x="918266" y="2850918"/>
          <a:ext cx="4274290" cy="28495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5"/>
          <p:cNvSpPr/>
          <p:nvPr/>
        </p:nvSpPr>
        <p:spPr>
          <a:xfrm>
            <a:off x="942166" y="1213309"/>
            <a:ext cx="1841226" cy="33855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400" spc="200">
                <a:latin typeface="Acherus Grotesque"/>
                <a:ea typeface="Acherus Grotesque"/>
                <a:cs typeface="Acherus Grotesque"/>
                <a:sym typeface="Acherus Grotesque"/>
              </a:defRPr>
            </a:lvl1pPr>
          </a:lstStyle>
          <a:p>
            <a:r>
              <a:rPr lang="en-US" sz="1600" dirty="0"/>
              <a:t>CHART TITLE</a:t>
            </a:r>
            <a:endParaRPr sz="1600" dirty="0"/>
          </a:p>
        </p:txBody>
      </p:sp>
      <p:sp>
        <p:nvSpPr>
          <p:cNvPr id="8" name="TextBox 20"/>
          <p:cNvSpPr/>
          <p:nvPr/>
        </p:nvSpPr>
        <p:spPr>
          <a:xfrm>
            <a:off x="918266" y="1551861"/>
            <a:ext cx="4486370" cy="78482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200">
                <a:solidFill>
                  <a:srgbClr val="585C5E"/>
                </a:solidFill>
                <a:latin typeface="Crimson Text Roman"/>
                <a:ea typeface="Crimson Text Roman"/>
                <a:cs typeface="Crimson Text Roman"/>
                <a:sym typeface="Crimson Text Roman"/>
              </a:defRPr>
            </a:lvl1pPr>
          </a:lstStyle>
          <a:p>
            <a:pPr>
              <a:lnSpc>
                <a:spcPts val="1800"/>
              </a:lnSpc>
            </a:pPr>
            <a:r>
              <a:rPr lang="en-US" dirty="0"/>
              <a:t>Place a short description about this chart step in this space. It does not need to be long, but it allows you space to describe your data. </a:t>
            </a:r>
          </a:p>
        </p:txBody>
      </p:sp>
    </p:spTree>
    <p:extLst>
      <p:ext uri="{BB962C8B-B14F-4D97-AF65-F5344CB8AC3E}">
        <p14:creationId xmlns:p14="http://schemas.microsoft.com/office/powerpoint/2010/main" val="680122229"/>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p:cNvSpPr/>
          <p:nvPr/>
        </p:nvSpPr>
        <p:spPr>
          <a:xfrm>
            <a:off x="0" y="-821"/>
            <a:ext cx="5095261" cy="6879154"/>
          </a:xfrm>
          <a:prstGeom prst="rect">
            <a:avLst/>
          </a:prstGeom>
          <a:solidFill>
            <a:schemeClr val="accent3">
              <a:lumMod val="20000"/>
              <a:lumOff val="80000"/>
            </a:schemeClr>
          </a:solidFill>
          <a:ln w="12700">
            <a:miter lim="400000"/>
          </a:ln>
        </p:spPr>
        <p:txBody>
          <a:bodyPr lIns="45719" rIns="45719" anchor="ctr"/>
          <a:lstStyle/>
          <a:p>
            <a:pPr>
              <a:defRPr>
                <a:solidFill>
                  <a:schemeClr val="accent2"/>
                </a:solidFill>
              </a:defRPr>
            </a:pPr>
            <a:endParaRPr dirty="0"/>
          </a:p>
        </p:txBody>
      </p:sp>
      <p:sp>
        <p:nvSpPr>
          <p:cNvPr id="16" name="TextBox 15"/>
          <p:cNvSpPr txBox="1"/>
          <p:nvPr/>
        </p:nvSpPr>
        <p:spPr>
          <a:xfrm>
            <a:off x="6307884" y="2239586"/>
            <a:ext cx="1810338" cy="246221"/>
          </a:xfrm>
          <a:prstGeom prst="rect">
            <a:avLst/>
          </a:prstGeom>
          <a:noFill/>
        </p:spPr>
        <p:txBody>
          <a:bodyPr wrap="square" rtlCol="0">
            <a:spAutoFit/>
          </a:bodyPr>
          <a:lstStyle/>
          <a:p>
            <a:r>
              <a:rPr lang="en-US" sz="1000" b="1" cap="all" spc="200" dirty="0">
                <a:solidFill>
                  <a:schemeClr val="bg2">
                    <a:lumMod val="40000"/>
                    <a:lumOff val="60000"/>
                  </a:schemeClr>
                </a:solidFill>
                <a:latin typeface="Acherus Grotesque" charset="0"/>
                <a:ea typeface="Acherus Grotesque" charset="0"/>
                <a:cs typeface="Acherus Grotesque" charset="0"/>
              </a:rPr>
              <a:t>1/ </a:t>
            </a:r>
            <a:r>
              <a:rPr lang="en-US" sz="1000" cap="all" spc="200" dirty="0">
                <a:latin typeface="Acherus Grotesque" charset="0"/>
                <a:ea typeface="Acherus Grotesque" charset="0"/>
                <a:cs typeface="Acherus Grotesque" charset="0"/>
              </a:rPr>
              <a:t>First Thing</a:t>
            </a:r>
          </a:p>
        </p:txBody>
      </p:sp>
      <p:grpSp>
        <p:nvGrpSpPr>
          <p:cNvPr id="27" name="Group 26"/>
          <p:cNvGrpSpPr/>
          <p:nvPr/>
        </p:nvGrpSpPr>
        <p:grpSpPr>
          <a:xfrm>
            <a:off x="7486140" y="2597028"/>
            <a:ext cx="2050041" cy="1776188"/>
            <a:chOff x="2211387" y="1483435"/>
            <a:chExt cx="4646613" cy="4025900"/>
          </a:xfrm>
        </p:grpSpPr>
        <p:sp>
          <p:nvSpPr>
            <p:cNvPr id="12" name="Freeform 6"/>
            <p:cNvSpPr>
              <a:spLocks/>
            </p:cNvSpPr>
            <p:nvPr/>
          </p:nvSpPr>
          <p:spPr bwMode="auto">
            <a:xfrm>
              <a:off x="2211387" y="1483435"/>
              <a:ext cx="2757488" cy="2005013"/>
            </a:xfrm>
            <a:custGeom>
              <a:avLst/>
              <a:gdLst/>
              <a:ahLst/>
              <a:cxnLst>
                <a:cxn ang="0">
                  <a:pos x="374" y="188"/>
                </a:cxn>
                <a:cxn ang="0">
                  <a:pos x="394" y="200"/>
                </a:cxn>
                <a:cxn ang="0">
                  <a:pos x="423" y="158"/>
                </a:cxn>
                <a:cxn ang="0">
                  <a:pos x="394" y="115"/>
                </a:cxn>
                <a:cxn ang="0">
                  <a:pos x="376" y="125"/>
                </a:cxn>
                <a:cxn ang="0">
                  <a:pos x="373" y="129"/>
                </a:cxn>
                <a:cxn ang="0">
                  <a:pos x="364" y="135"/>
                </a:cxn>
                <a:cxn ang="0">
                  <a:pos x="357" y="133"/>
                </a:cxn>
                <a:cxn ang="0">
                  <a:pos x="357" y="133"/>
                </a:cxn>
                <a:cxn ang="0">
                  <a:pos x="357" y="133"/>
                </a:cxn>
                <a:cxn ang="0">
                  <a:pos x="356" y="133"/>
                </a:cxn>
                <a:cxn ang="0">
                  <a:pos x="356" y="0"/>
                </a:cxn>
                <a:cxn ang="0">
                  <a:pos x="178" y="0"/>
                </a:cxn>
                <a:cxn ang="0">
                  <a:pos x="0" y="308"/>
                </a:cxn>
                <a:cxn ang="0">
                  <a:pos x="156" y="308"/>
                </a:cxn>
                <a:cxn ang="0">
                  <a:pos x="158" y="301"/>
                </a:cxn>
                <a:cxn ang="0">
                  <a:pos x="152" y="292"/>
                </a:cxn>
                <a:cxn ang="0">
                  <a:pos x="148" y="289"/>
                </a:cxn>
                <a:cxn ang="0">
                  <a:pos x="138" y="271"/>
                </a:cxn>
                <a:cxn ang="0">
                  <a:pos x="181" y="242"/>
                </a:cxn>
                <a:cxn ang="0">
                  <a:pos x="223" y="271"/>
                </a:cxn>
                <a:cxn ang="0">
                  <a:pos x="211" y="291"/>
                </a:cxn>
                <a:cxn ang="0">
                  <a:pos x="204" y="302"/>
                </a:cxn>
                <a:cxn ang="0">
                  <a:pos x="206" y="308"/>
                </a:cxn>
                <a:cxn ang="0">
                  <a:pos x="356" y="308"/>
                </a:cxn>
                <a:cxn ang="0">
                  <a:pos x="356" y="183"/>
                </a:cxn>
                <a:cxn ang="0">
                  <a:pos x="357" y="183"/>
                </a:cxn>
                <a:cxn ang="0">
                  <a:pos x="357" y="183"/>
                </a:cxn>
                <a:cxn ang="0">
                  <a:pos x="357" y="183"/>
                </a:cxn>
                <a:cxn ang="0">
                  <a:pos x="363" y="181"/>
                </a:cxn>
                <a:cxn ang="0">
                  <a:pos x="374" y="188"/>
                </a:cxn>
              </a:cxnLst>
              <a:rect l="0" t="0" r="r" b="b"/>
              <a:pathLst>
                <a:path w="423" h="308">
                  <a:moveTo>
                    <a:pt x="374" y="188"/>
                  </a:moveTo>
                  <a:cubicBezTo>
                    <a:pt x="376" y="191"/>
                    <a:pt x="386" y="200"/>
                    <a:pt x="394" y="200"/>
                  </a:cubicBezTo>
                  <a:cubicBezTo>
                    <a:pt x="410" y="200"/>
                    <a:pt x="423" y="181"/>
                    <a:pt x="423" y="158"/>
                  </a:cubicBezTo>
                  <a:cubicBezTo>
                    <a:pt x="423" y="134"/>
                    <a:pt x="410" y="115"/>
                    <a:pt x="394" y="115"/>
                  </a:cubicBezTo>
                  <a:cubicBezTo>
                    <a:pt x="387" y="115"/>
                    <a:pt x="381" y="119"/>
                    <a:pt x="376" y="125"/>
                  </a:cubicBezTo>
                  <a:cubicBezTo>
                    <a:pt x="375" y="127"/>
                    <a:pt x="374" y="128"/>
                    <a:pt x="373" y="129"/>
                  </a:cubicBezTo>
                  <a:cubicBezTo>
                    <a:pt x="371" y="132"/>
                    <a:pt x="367" y="135"/>
                    <a:pt x="364" y="135"/>
                  </a:cubicBezTo>
                  <a:cubicBezTo>
                    <a:pt x="361" y="135"/>
                    <a:pt x="359" y="134"/>
                    <a:pt x="357" y="133"/>
                  </a:cubicBezTo>
                  <a:cubicBezTo>
                    <a:pt x="357" y="133"/>
                    <a:pt x="357" y="133"/>
                    <a:pt x="357" y="133"/>
                  </a:cubicBezTo>
                  <a:cubicBezTo>
                    <a:pt x="357" y="133"/>
                    <a:pt x="357" y="133"/>
                    <a:pt x="357" y="133"/>
                  </a:cubicBezTo>
                  <a:cubicBezTo>
                    <a:pt x="357" y="133"/>
                    <a:pt x="357" y="133"/>
                    <a:pt x="356" y="133"/>
                  </a:cubicBezTo>
                  <a:cubicBezTo>
                    <a:pt x="356" y="0"/>
                    <a:pt x="356" y="0"/>
                    <a:pt x="356" y="0"/>
                  </a:cubicBezTo>
                  <a:cubicBezTo>
                    <a:pt x="178" y="0"/>
                    <a:pt x="178" y="0"/>
                    <a:pt x="178" y="0"/>
                  </a:cubicBezTo>
                  <a:cubicBezTo>
                    <a:pt x="0" y="308"/>
                    <a:pt x="0" y="308"/>
                    <a:pt x="0" y="308"/>
                  </a:cubicBezTo>
                  <a:cubicBezTo>
                    <a:pt x="156" y="308"/>
                    <a:pt x="156" y="308"/>
                    <a:pt x="156" y="308"/>
                  </a:cubicBezTo>
                  <a:cubicBezTo>
                    <a:pt x="157" y="306"/>
                    <a:pt x="158" y="304"/>
                    <a:pt x="158" y="301"/>
                  </a:cubicBezTo>
                  <a:cubicBezTo>
                    <a:pt x="158" y="298"/>
                    <a:pt x="155" y="294"/>
                    <a:pt x="152" y="292"/>
                  </a:cubicBezTo>
                  <a:cubicBezTo>
                    <a:pt x="151" y="291"/>
                    <a:pt x="149" y="290"/>
                    <a:pt x="148" y="289"/>
                  </a:cubicBezTo>
                  <a:cubicBezTo>
                    <a:pt x="142" y="284"/>
                    <a:pt x="138" y="278"/>
                    <a:pt x="138" y="271"/>
                  </a:cubicBezTo>
                  <a:cubicBezTo>
                    <a:pt x="138" y="255"/>
                    <a:pt x="157" y="242"/>
                    <a:pt x="181" y="242"/>
                  </a:cubicBezTo>
                  <a:cubicBezTo>
                    <a:pt x="204" y="242"/>
                    <a:pt x="223" y="255"/>
                    <a:pt x="223" y="271"/>
                  </a:cubicBezTo>
                  <a:cubicBezTo>
                    <a:pt x="223" y="279"/>
                    <a:pt x="214" y="289"/>
                    <a:pt x="211" y="291"/>
                  </a:cubicBezTo>
                  <a:cubicBezTo>
                    <a:pt x="208" y="293"/>
                    <a:pt x="204" y="298"/>
                    <a:pt x="204" y="302"/>
                  </a:cubicBezTo>
                  <a:cubicBezTo>
                    <a:pt x="204" y="304"/>
                    <a:pt x="205" y="306"/>
                    <a:pt x="206" y="308"/>
                  </a:cubicBezTo>
                  <a:cubicBezTo>
                    <a:pt x="356" y="308"/>
                    <a:pt x="356" y="308"/>
                    <a:pt x="356" y="308"/>
                  </a:cubicBezTo>
                  <a:cubicBezTo>
                    <a:pt x="356" y="183"/>
                    <a:pt x="356" y="183"/>
                    <a:pt x="356" y="183"/>
                  </a:cubicBezTo>
                  <a:cubicBezTo>
                    <a:pt x="357" y="183"/>
                    <a:pt x="357" y="183"/>
                    <a:pt x="357" y="183"/>
                  </a:cubicBezTo>
                  <a:cubicBezTo>
                    <a:pt x="357" y="183"/>
                    <a:pt x="357" y="183"/>
                    <a:pt x="357" y="183"/>
                  </a:cubicBezTo>
                  <a:cubicBezTo>
                    <a:pt x="357" y="183"/>
                    <a:pt x="357" y="183"/>
                    <a:pt x="357" y="183"/>
                  </a:cubicBezTo>
                  <a:cubicBezTo>
                    <a:pt x="359" y="182"/>
                    <a:pt x="361" y="181"/>
                    <a:pt x="363" y="181"/>
                  </a:cubicBezTo>
                  <a:cubicBezTo>
                    <a:pt x="367" y="181"/>
                    <a:pt x="372" y="185"/>
                    <a:pt x="374" y="188"/>
                  </a:cubicBezTo>
                  <a:close/>
                </a:path>
              </a:pathLst>
            </a:custGeom>
            <a:solidFill>
              <a:schemeClr val="accent1"/>
            </a:solidFill>
            <a:ln w="28575">
              <a:solidFill>
                <a:schemeClr val="bg1"/>
              </a:solidFill>
              <a:round/>
              <a:headEnd/>
              <a:tailEnd/>
            </a:ln>
          </p:spPr>
          <p:txBody>
            <a:bodyPr/>
            <a:lstStyle/>
            <a:p>
              <a:pPr>
                <a:defRPr/>
              </a:pPr>
              <a:endParaRPr lang="en-US">
                <a:latin typeface="Arial" pitchFamily="34" charset="0"/>
              </a:endParaRPr>
            </a:p>
          </p:txBody>
        </p:sp>
        <p:sp>
          <p:nvSpPr>
            <p:cNvPr id="13" name="Freeform 7"/>
            <p:cNvSpPr>
              <a:spLocks/>
            </p:cNvSpPr>
            <p:nvPr/>
          </p:nvSpPr>
          <p:spPr bwMode="auto">
            <a:xfrm>
              <a:off x="2211387" y="3058235"/>
              <a:ext cx="2319338" cy="2451100"/>
            </a:xfrm>
            <a:custGeom>
              <a:avLst/>
              <a:gdLst/>
              <a:ahLst/>
              <a:cxnLst>
                <a:cxn ang="0">
                  <a:pos x="340" y="256"/>
                </a:cxn>
                <a:cxn ang="0">
                  <a:pos x="320" y="269"/>
                </a:cxn>
                <a:cxn ang="0">
                  <a:pos x="292" y="226"/>
                </a:cxn>
                <a:cxn ang="0">
                  <a:pos x="320" y="183"/>
                </a:cxn>
                <a:cxn ang="0">
                  <a:pos x="339" y="194"/>
                </a:cxn>
                <a:cxn ang="0">
                  <a:pos x="341" y="197"/>
                </a:cxn>
                <a:cxn ang="0">
                  <a:pos x="351" y="203"/>
                </a:cxn>
                <a:cxn ang="0">
                  <a:pos x="356" y="202"/>
                </a:cxn>
                <a:cxn ang="0">
                  <a:pos x="356" y="67"/>
                </a:cxn>
                <a:cxn ang="0">
                  <a:pos x="206" y="67"/>
                </a:cxn>
                <a:cxn ang="0">
                  <a:pos x="206" y="66"/>
                </a:cxn>
                <a:cxn ang="0">
                  <a:pos x="206" y="66"/>
                </a:cxn>
                <a:cxn ang="0">
                  <a:pos x="206" y="66"/>
                </a:cxn>
                <a:cxn ang="0">
                  <a:pos x="204" y="60"/>
                </a:cxn>
                <a:cxn ang="0">
                  <a:pos x="211" y="49"/>
                </a:cxn>
                <a:cxn ang="0">
                  <a:pos x="223" y="29"/>
                </a:cxn>
                <a:cxn ang="0">
                  <a:pos x="181" y="0"/>
                </a:cxn>
                <a:cxn ang="0">
                  <a:pos x="138" y="29"/>
                </a:cxn>
                <a:cxn ang="0">
                  <a:pos x="148" y="47"/>
                </a:cxn>
                <a:cxn ang="0">
                  <a:pos x="152" y="50"/>
                </a:cxn>
                <a:cxn ang="0">
                  <a:pos x="158" y="59"/>
                </a:cxn>
                <a:cxn ang="0">
                  <a:pos x="156" y="66"/>
                </a:cxn>
                <a:cxn ang="0">
                  <a:pos x="156" y="66"/>
                </a:cxn>
                <a:cxn ang="0">
                  <a:pos x="156" y="66"/>
                </a:cxn>
                <a:cxn ang="0">
                  <a:pos x="156" y="67"/>
                </a:cxn>
                <a:cxn ang="0">
                  <a:pos x="0" y="67"/>
                </a:cxn>
                <a:cxn ang="0">
                  <a:pos x="178" y="376"/>
                </a:cxn>
                <a:cxn ang="0">
                  <a:pos x="356" y="376"/>
                </a:cxn>
                <a:cxn ang="0">
                  <a:pos x="356" y="251"/>
                </a:cxn>
                <a:cxn ang="0">
                  <a:pos x="351" y="249"/>
                </a:cxn>
                <a:cxn ang="0">
                  <a:pos x="340" y="256"/>
                </a:cxn>
              </a:cxnLst>
              <a:rect l="0" t="0" r="r" b="b"/>
              <a:pathLst>
                <a:path w="356" h="376">
                  <a:moveTo>
                    <a:pt x="340" y="256"/>
                  </a:moveTo>
                  <a:cubicBezTo>
                    <a:pt x="338" y="259"/>
                    <a:pt x="329" y="269"/>
                    <a:pt x="320" y="269"/>
                  </a:cubicBezTo>
                  <a:cubicBezTo>
                    <a:pt x="305" y="269"/>
                    <a:pt x="292" y="249"/>
                    <a:pt x="292" y="226"/>
                  </a:cubicBezTo>
                  <a:cubicBezTo>
                    <a:pt x="292" y="202"/>
                    <a:pt x="305" y="183"/>
                    <a:pt x="320" y="183"/>
                  </a:cubicBezTo>
                  <a:cubicBezTo>
                    <a:pt x="327" y="183"/>
                    <a:pt x="334" y="187"/>
                    <a:pt x="339" y="194"/>
                  </a:cubicBezTo>
                  <a:cubicBezTo>
                    <a:pt x="340" y="195"/>
                    <a:pt x="340" y="196"/>
                    <a:pt x="341" y="197"/>
                  </a:cubicBezTo>
                  <a:cubicBezTo>
                    <a:pt x="344" y="200"/>
                    <a:pt x="347" y="203"/>
                    <a:pt x="351" y="203"/>
                  </a:cubicBezTo>
                  <a:cubicBezTo>
                    <a:pt x="353" y="203"/>
                    <a:pt x="355" y="202"/>
                    <a:pt x="356" y="202"/>
                  </a:cubicBezTo>
                  <a:cubicBezTo>
                    <a:pt x="356" y="67"/>
                    <a:pt x="356" y="67"/>
                    <a:pt x="356" y="67"/>
                  </a:cubicBezTo>
                  <a:cubicBezTo>
                    <a:pt x="206" y="67"/>
                    <a:pt x="206" y="67"/>
                    <a:pt x="206" y="67"/>
                  </a:cubicBezTo>
                  <a:cubicBezTo>
                    <a:pt x="206" y="67"/>
                    <a:pt x="206" y="66"/>
                    <a:pt x="206" y="66"/>
                  </a:cubicBezTo>
                  <a:cubicBezTo>
                    <a:pt x="206" y="66"/>
                    <a:pt x="206" y="66"/>
                    <a:pt x="206" y="66"/>
                  </a:cubicBezTo>
                  <a:cubicBezTo>
                    <a:pt x="206" y="66"/>
                    <a:pt x="206" y="66"/>
                    <a:pt x="206" y="66"/>
                  </a:cubicBezTo>
                  <a:cubicBezTo>
                    <a:pt x="205" y="64"/>
                    <a:pt x="204" y="62"/>
                    <a:pt x="204" y="60"/>
                  </a:cubicBezTo>
                  <a:cubicBezTo>
                    <a:pt x="204" y="56"/>
                    <a:pt x="208" y="51"/>
                    <a:pt x="211" y="49"/>
                  </a:cubicBezTo>
                  <a:cubicBezTo>
                    <a:pt x="214" y="47"/>
                    <a:pt x="223" y="37"/>
                    <a:pt x="223" y="29"/>
                  </a:cubicBezTo>
                  <a:cubicBezTo>
                    <a:pt x="223" y="13"/>
                    <a:pt x="204" y="0"/>
                    <a:pt x="181" y="0"/>
                  </a:cubicBezTo>
                  <a:cubicBezTo>
                    <a:pt x="157" y="0"/>
                    <a:pt x="138" y="13"/>
                    <a:pt x="138" y="29"/>
                  </a:cubicBezTo>
                  <a:cubicBezTo>
                    <a:pt x="138" y="36"/>
                    <a:pt x="142" y="42"/>
                    <a:pt x="148" y="47"/>
                  </a:cubicBezTo>
                  <a:cubicBezTo>
                    <a:pt x="149" y="48"/>
                    <a:pt x="151" y="49"/>
                    <a:pt x="152" y="50"/>
                  </a:cubicBezTo>
                  <a:cubicBezTo>
                    <a:pt x="155" y="52"/>
                    <a:pt x="158" y="56"/>
                    <a:pt x="158" y="59"/>
                  </a:cubicBezTo>
                  <a:cubicBezTo>
                    <a:pt x="158" y="62"/>
                    <a:pt x="157" y="64"/>
                    <a:pt x="156" y="66"/>
                  </a:cubicBezTo>
                  <a:cubicBezTo>
                    <a:pt x="156" y="66"/>
                    <a:pt x="156" y="66"/>
                    <a:pt x="156" y="66"/>
                  </a:cubicBezTo>
                  <a:cubicBezTo>
                    <a:pt x="156" y="66"/>
                    <a:pt x="156" y="66"/>
                    <a:pt x="156" y="66"/>
                  </a:cubicBezTo>
                  <a:cubicBezTo>
                    <a:pt x="156" y="66"/>
                    <a:pt x="156" y="67"/>
                    <a:pt x="156" y="67"/>
                  </a:cubicBezTo>
                  <a:cubicBezTo>
                    <a:pt x="0" y="67"/>
                    <a:pt x="0" y="67"/>
                    <a:pt x="0" y="67"/>
                  </a:cubicBezTo>
                  <a:cubicBezTo>
                    <a:pt x="178" y="376"/>
                    <a:pt x="178" y="376"/>
                    <a:pt x="178" y="376"/>
                  </a:cubicBezTo>
                  <a:cubicBezTo>
                    <a:pt x="356" y="376"/>
                    <a:pt x="356" y="376"/>
                    <a:pt x="356" y="376"/>
                  </a:cubicBezTo>
                  <a:cubicBezTo>
                    <a:pt x="356" y="251"/>
                    <a:pt x="356" y="251"/>
                    <a:pt x="356" y="251"/>
                  </a:cubicBezTo>
                  <a:cubicBezTo>
                    <a:pt x="355" y="250"/>
                    <a:pt x="353" y="249"/>
                    <a:pt x="351" y="249"/>
                  </a:cubicBezTo>
                  <a:cubicBezTo>
                    <a:pt x="348" y="249"/>
                    <a:pt x="343" y="253"/>
                    <a:pt x="340" y="256"/>
                  </a:cubicBezTo>
                  <a:close/>
                </a:path>
              </a:pathLst>
            </a:custGeom>
            <a:solidFill>
              <a:srgbClr val="003C71"/>
            </a:solidFill>
            <a:ln w="28575">
              <a:solidFill>
                <a:schemeClr val="bg1"/>
              </a:solidFill>
              <a:round/>
              <a:headEnd/>
              <a:tailEnd/>
            </a:ln>
            <a:effectLst/>
          </p:spPr>
          <p:txBody>
            <a:bodyPr/>
            <a:lstStyle/>
            <a:p>
              <a:pPr>
                <a:defRPr/>
              </a:pPr>
              <a:endParaRPr lang="en-US">
                <a:latin typeface="Arial" pitchFamily="34" charset="0"/>
              </a:endParaRPr>
            </a:p>
          </p:txBody>
        </p:sp>
        <p:sp>
          <p:nvSpPr>
            <p:cNvPr id="14" name="Freeform 8"/>
            <p:cNvSpPr>
              <a:spLocks/>
            </p:cNvSpPr>
            <p:nvPr/>
          </p:nvSpPr>
          <p:spPr bwMode="auto">
            <a:xfrm>
              <a:off x="4114800" y="3496385"/>
              <a:ext cx="2743200" cy="2012950"/>
            </a:xfrm>
            <a:custGeom>
              <a:avLst/>
              <a:gdLst>
                <a:gd name="T0" fmla="*/ 265 w 421"/>
                <a:gd name="T1" fmla="*/ 0 h 309"/>
                <a:gd name="T2" fmla="*/ 264 w 421"/>
                <a:gd name="T3" fmla="*/ 5 h 309"/>
                <a:gd name="T4" fmla="*/ 270 w 421"/>
                <a:gd name="T5" fmla="*/ 16 h 309"/>
                <a:gd name="T6" fmla="*/ 283 w 421"/>
                <a:gd name="T7" fmla="*/ 36 h 309"/>
                <a:gd name="T8" fmla="*/ 240 w 421"/>
                <a:gd name="T9" fmla="*/ 65 h 309"/>
                <a:gd name="T10" fmla="*/ 198 w 421"/>
                <a:gd name="T11" fmla="*/ 36 h 309"/>
                <a:gd name="T12" fmla="*/ 208 w 421"/>
                <a:gd name="T13" fmla="*/ 18 h 309"/>
                <a:gd name="T14" fmla="*/ 212 w 421"/>
                <a:gd name="T15" fmla="*/ 15 h 309"/>
                <a:gd name="T16" fmla="*/ 217 w 421"/>
                <a:gd name="T17" fmla="*/ 6 h 309"/>
                <a:gd name="T18" fmla="*/ 216 w 421"/>
                <a:gd name="T19" fmla="*/ 0 h 309"/>
                <a:gd name="T20" fmla="*/ 65 w 421"/>
                <a:gd name="T21" fmla="*/ 0 h 309"/>
                <a:gd name="T22" fmla="*/ 65 w 421"/>
                <a:gd name="T23" fmla="*/ 135 h 309"/>
                <a:gd name="T24" fmla="*/ 64 w 421"/>
                <a:gd name="T25" fmla="*/ 135 h 309"/>
                <a:gd name="T26" fmla="*/ 59 w 421"/>
                <a:gd name="T27" fmla="*/ 136 h 309"/>
                <a:gd name="T28" fmla="*/ 49 w 421"/>
                <a:gd name="T29" fmla="*/ 130 h 309"/>
                <a:gd name="T30" fmla="*/ 47 w 421"/>
                <a:gd name="T31" fmla="*/ 127 h 309"/>
                <a:gd name="T32" fmla="*/ 28 w 421"/>
                <a:gd name="T33" fmla="*/ 116 h 309"/>
                <a:gd name="T34" fmla="*/ 0 w 421"/>
                <a:gd name="T35" fmla="*/ 159 h 309"/>
                <a:gd name="T36" fmla="*/ 28 w 421"/>
                <a:gd name="T37" fmla="*/ 202 h 309"/>
                <a:gd name="T38" fmla="*/ 48 w 421"/>
                <a:gd name="T39" fmla="*/ 189 h 309"/>
                <a:gd name="T40" fmla="*/ 59 w 421"/>
                <a:gd name="T41" fmla="*/ 182 h 309"/>
                <a:gd name="T42" fmla="*/ 64 w 421"/>
                <a:gd name="T43" fmla="*/ 184 h 309"/>
                <a:gd name="T44" fmla="*/ 65 w 421"/>
                <a:gd name="T45" fmla="*/ 184 h 309"/>
                <a:gd name="T46" fmla="*/ 65 w 421"/>
                <a:gd name="T47" fmla="*/ 309 h 309"/>
                <a:gd name="T48" fmla="*/ 243 w 421"/>
                <a:gd name="T49" fmla="*/ 309 h 309"/>
                <a:gd name="T50" fmla="*/ 421 w 421"/>
                <a:gd name="T51" fmla="*/ 0 h 309"/>
                <a:gd name="T52" fmla="*/ 265 w 421"/>
                <a:gd name="T53" fmla="*/ 0 h 30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21"/>
                <a:gd name="T82" fmla="*/ 0 h 309"/>
                <a:gd name="T83" fmla="*/ 421 w 421"/>
                <a:gd name="T84" fmla="*/ 309 h 30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21" h="309">
                  <a:moveTo>
                    <a:pt x="265" y="0"/>
                  </a:moveTo>
                  <a:cubicBezTo>
                    <a:pt x="264" y="2"/>
                    <a:pt x="264" y="3"/>
                    <a:pt x="264" y="5"/>
                  </a:cubicBezTo>
                  <a:cubicBezTo>
                    <a:pt x="264" y="9"/>
                    <a:pt x="267" y="14"/>
                    <a:pt x="270" y="16"/>
                  </a:cubicBezTo>
                  <a:cubicBezTo>
                    <a:pt x="273" y="18"/>
                    <a:pt x="283" y="28"/>
                    <a:pt x="283" y="36"/>
                  </a:cubicBezTo>
                  <a:cubicBezTo>
                    <a:pt x="283" y="52"/>
                    <a:pt x="264" y="65"/>
                    <a:pt x="240" y="65"/>
                  </a:cubicBezTo>
                  <a:cubicBezTo>
                    <a:pt x="217" y="65"/>
                    <a:pt x="198" y="52"/>
                    <a:pt x="198" y="36"/>
                  </a:cubicBezTo>
                  <a:cubicBezTo>
                    <a:pt x="198" y="29"/>
                    <a:pt x="201" y="23"/>
                    <a:pt x="208" y="18"/>
                  </a:cubicBezTo>
                  <a:cubicBezTo>
                    <a:pt x="209" y="17"/>
                    <a:pt x="210" y="16"/>
                    <a:pt x="212" y="15"/>
                  </a:cubicBezTo>
                  <a:cubicBezTo>
                    <a:pt x="214" y="13"/>
                    <a:pt x="217" y="9"/>
                    <a:pt x="217" y="6"/>
                  </a:cubicBezTo>
                  <a:cubicBezTo>
                    <a:pt x="217" y="3"/>
                    <a:pt x="217" y="1"/>
                    <a:pt x="216" y="0"/>
                  </a:cubicBezTo>
                  <a:cubicBezTo>
                    <a:pt x="65" y="0"/>
                    <a:pt x="65" y="0"/>
                    <a:pt x="65" y="0"/>
                  </a:cubicBezTo>
                  <a:cubicBezTo>
                    <a:pt x="65" y="135"/>
                    <a:pt x="65" y="135"/>
                    <a:pt x="65" y="135"/>
                  </a:cubicBezTo>
                  <a:cubicBezTo>
                    <a:pt x="65" y="135"/>
                    <a:pt x="65" y="135"/>
                    <a:pt x="64" y="135"/>
                  </a:cubicBezTo>
                  <a:cubicBezTo>
                    <a:pt x="63" y="135"/>
                    <a:pt x="61" y="136"/>
                    <a:pt x="59" y="136"/>
                  </a:cubicBezTo>
                  <a:cubicBezTo>
                    <a:pt x="55" y="136"/>
                    <a:pt x="52" y="133"/>
                    <a:pt x="49" y="130"/>
                  </a:cubicBezTo>
                  <a:cubicBezTo>
                    <a:pt x="48" y="129"/>
                    <a:pt x="48" y="128"/>
                    <a:pt x="47" y="127"/>
                  </a:cubicBezTo>
                  <a:cubicBezTo>
                    <a:pt x="42" y="120"/>
                    <a:pt x="35" y="116"/>
                    <a:pt x="28" y="116"/>
                  </a:cubicBezTo>
                  <a:cubicBezTo>
                    <a:pt x="13" y="116"/>
                    <a:pt x="0" y="135"/>
                    <a:pt x="0" y="159"/>
                  </a:cubicBezTo>
                  <a:cubicBezTo>
                    <a:pt x="0" y="182"/>
                    <a:pt x="13" y="202"/>
                    <a:pt x="28" y="202"/>
                  </a:cubicBezTo>
                  <a:cubicBezTo>
                    <a:pt x="37" y="202"/>
                    <a:pt x="46" y="192"/>
                    <a:pt x="48" y="189"/>
                  </a:cubicBezTo>
                  <a:cubicBezTo>
                    <a:pt x="51" y="186"/>
                    <a:pt x="56" y="182"/>
                    <a:pt x="59" y="182"/>
                  </a:cubicBezTo>
                  <a:cubicBezTo>
                    <a:pt x="61" y="182"/>
                    <a:pt x="63" y="183"/>
                    <a:pt x="64" y="184"/>
                  </a:cubicBezTo>
                  <a:cubicBezTo>
                    <a:pt x="65" y="184"/>
                    <a:pt x="65" y="184"/>
                    <a:pt x="65" y="184"/>
                  </a:cubicBezTo>
                  <a:cubicBezTo>
                    <a:pt x="65" y="309"/>
                    <a:pt x="65" y="309"/>
                    <a:pt x="65" y="309"/>
                  </a:cubicBezTo>
                  <a:cubicBezTo>
                    <a:pt x="243" y="309"/>
                    <a:pt x="243" y="309"/>
                    <a:pt x="243" y="309"/>
                  </a:cubicBezTo>
                  <a:cubicBezTo>
                    <a:pt x="421" y="0"/>
                    <a:pt x="421" y="0"/>
                    <a:pt x="421" y="0"/>
                  </a:cubicBezTo>
                  <a:lnTo>
                    <a:pt x="265" y="0"/>
                  </a:lnTo>
                  <a:close/>
                </a:path>
              </a:pathLst>
            </a:custGeom>
            <a:solidFill>
              <a:schemeClr val="accent2"/>
            </a:solidFill>
            <a:ln w="28575">
              <a:solidFill>
                <a:schemeClr val="bg1"/>
              </a:solidFill>
              <a:round/>
              <a:headEnd/>
              <a:tailEnd/>
            </a:ln>
          </p:spPr>
          <p:txBody>
            <a:bodyPr/>
            <a:lstStyle/>
            <a:p>
              <a:endParaRPr lang="en-US"/>
            </a:p>
          </p:txBody>
        </p:sp>
        <p:sp>
          <p:nvSpPr>
            <p:cNvPr id="15" name="Freeform 9"/>
            <p:cNvSpPr>
              <a:spLocks/>
            </p:cNvSpPr>
            <p:nvPr/>
          </p:nvSpPr>
          <p:spPr bwMode="auto">
            <a:xfrm>
              <a:off x="4538662" y="1483435"/>
              <a:ext cx="2319338" cy="2435225"/>
            </a:xfrm>
            <a:custGeom>
              <a:avLst/>
              <a:gdLst/>
              <a:ahLst/>
              <a:cxnLst>
                <a:cxn ang="0">
                  <a:pos x="147" y="324"/>
                </a:cxn>
                <a:cxn ang="0">
                  <a:pos x="143" y="327"/>
                </a:cxn>
                <a:cxn ang="0">
                  <a:pos x="133" y="345"/>
                </a:cxn>
                <a:cxn ang="0">
                  <a:pos x="175" y="374"/>
                </a:cxn>
                <a:cxn ang="0">
                  <a:pos x="218" y="345"/>
                </a:cxn>
                <a:cxn ang="0">
                  <a:pos x="205" y="325"/>
                </a:cxn>
                <a:cxn ang="0">
                  <a:pos x="199" y="314"/>
                </a:cxn>
                <a:cxn ang="0">
                  <a:pos x="200" y="309"/>
                </a:cxn>
                <a:cxn ang="0">
                  <a:pos x="200" y="308"/>
                </a:cxn>
                <a:cxn ang="0">
                  <a:pos x="356" y="308"/>
                </a:cxn>
                <a:cxn ang="0">
                  <a:pos x="178" y="0"/>
                </a:cxn>
                <a:cxn ang="0">
                  <a:pos x="0" y="0"/>
                </a:cxn>
                <a:cxn ang="0">
                  <a:pos x="0" y="133"/>
                </a:cxn>
                <a:cxn ang="0">
                  <a:pos x="7" y="135"/>
                </a:cxn>
                <a:cxn ang="0">
                  <a:pos x="16" y="129"/>
                </a:cxn>
                <a:cxn ang="0">
                  <a:pos x="19" y="125"/>
                </a:cxn>
                <a:cxn ang="0">
                  <a:pos x="37" y="115"/>
                </a:cxn>
                <a:cxn ang="0">
                  <a:pos x="66" y="158"/>
                </a:cxn>
                <a:cxn ang="0">
                  <a:pos x="37" y="200"/>
                </a:cxn>
                <a:cxn ang="0">
                  <a:pos x="17" y="188"/>
                </a:cxn>
                <a:cxn ang="0">
                  <a:pos x="6" y="181"/>
                </a:cxn>
                <a:cxn ang="0">
                  <a:pos x="0" y="183"/>
                </a:cxn>
                <a:cxn ang="0">
                  <a:pos x="0" y="308"/>
                </a:cxn>
                <a:cxn ang="0">
                  <a:pos x="151" y="308"/>
                </a:cxn>
                <a:cxn ang="0">
                  <a:pos x="151" y="309"/>
                </a:cxn>
                <a:cxn ang="0">
                  <a:pos x="152" y="315"/>
                </a:cxn>
                <a:cxn ang="0">
                  <a:pos x="147" y="324"/>
                </a:cxn>
              </a:cxnLst>
              <a:rect l="0" t="0" r="r" b="b"/>
              <a:pathLst>
                <a:path w="356" h="374">
                  <a:moveTo>
                    <a:pt x="147" y="324"/>
                  </a:moveTo>
                  <a:cubicBezTo>
                    <a:pt x="145" y="325"/>
                    <a:pt x="144" y="326"/>
                    <a:pt x="143" y="327"/>
                  </a:cubicBezTo>
                  <a:cubicBezTo>
                    <a:pt x="136" y="332"/>
                    <a:pt x="133" y="338"/>
                    <a:pt x="133" y="345"/>
                  </a:cubicBezTo>
                  <a:cubicBezTo>
                    <a:pt x="133" y="361"/>
                    <a:pt x="152" y="374"/>
                    <a:pt x="175" y="374"/>
                  </a:cubicBezTo>
                  <a:cubicBezTo>
                    <a:pt x="199" y="374"/>
                    <a:pt x="218" y="361"/>
                    <a:pt x="218" y="345"/>
                  </a:cubicBezTo>
                  <a:cubicBezTo>
                    <a:pt x="218" y="337"/>
                    <a:pt x="208" y="327"/>
                    <a:pt x="205" y="325"/>
                  </a:cubicBezTo>
                  <a:cubicBezTo>
                    <a:pt x="202" y="323"/>
                    <a:pt x="199" y="318"/>
                    <a:pt x="199" y="314"/>
                  </a:cubicBezTo>
                  <a:cubicBezTo>
                    <a:pt x="199" y="312"/>
                    <a:pt x="199" y="311"/>
                    <a:pt x="200" y="309"/>
                  </a:cubicBezTo>
                  <a:cubicBezTo>
                    <a:pt x="200" y="309"/>
                    <a:pt x="200" y="308"/>
                    <a:pt x="200" y="308"/>
                  </a:cubicBezTo>
                  <a:cubicBezTo>
                    <a:pt x="356" y="308"/>
                    <a:pt x="356" y="308"/>
                    <a:pt x="356" y="308"/>
                  </a:cubicBezTo>
                  <a:cubicBezTo>
                    <a:pt x="178" y="0"/>
                    <a:pt x="178" y="0"/>
                    <a:pt x="178" y="0"/>
                  </a:cubicBezTo>
                  <a:cubicBezTo>
                    <a:pt x="0" y="0"/>
                    <a:pt x="0" y="0"/>
                    <a:pt x="0" y="0"/>
                  </a:cubicBezTo>
                  <a:cubicBezTo>
                    <a:pt x="0" y="133"/>
                    <a:pt x="0" y="133"/>
                    <a:pt x="0" y="133"/>
                  </a:cubicBezTo>
                  <a:cubicBezTo>
                    <a:pt x="2" y="134"/>
                    <a:pt x="4" y="135"/>
                    <a:pt x="7" y="135"/>
                  </a:cubicBezTo>
                  <a:cubicBezTo>
                    <a:pt x="10" y="135"/>
                    <a:pt x="14" y="132"/>
                    <a:pt x="16" y="129"/>
                  </a:cubicBezTo>
                  <a:cubicBezTo>
                    <a:pt x="17" y="128"/>
                    <a:pt x="18" y="127"/>
                    <a:pt x="19" y="125"/>
                  </a:cubicBezTo>
                  <a:cubicBezTo>
                    <a:pt x="24" y="119"/>
                    <a:pt x="30" y="115"/>
                    <a:pt x="37" y="115"/>
                  </a:cubicBezTo>
                  <a:cubicBezTo>
                    <a:pt x="53" y="115"/>
                    <a:pt x="66" y="134"/>
                    <a:pt x="66" y="158"/>
                  </a:cubicBezTo>
                  <a:cubicBezTo>
                    <a:pt x="66" y="181"/>
                    <a:pt x="53" y="200"/>
                    <a:pt x="37" y="200"/>
                  </a:cubicBezTo>
                  <a:cubicBezTo>
                    <a:pt x="29" y="200"/>
                    <a:pt x="19" y="191"/>
                    <a:pt x="17" y="188"/>
                  </a:cubicBezTo>
                  <a:cubicBezTo>
                    <a:pt x="15" y="185"/>
                    <a:pt x="10" y="181"/>
                    <a:pt x="6" y="181"/>
                  </a:cubicBezTo>
                  <a:cubicBezTo>
                    <a:pt x="4" y="181"/>
                    <a:pt x="2" y="182"/>
                    <a:pt x="0" y="183"/>
                  </a:cubicBezTo>
                  <a:cubicBezTo>
                    <a:pt x="0" y="308"/>
                    <a:pt x="0" y="308"/>
                    <a:pt x="0" y="308"/>
                  </a:cubicBezTo>
                  <a:cubicBezTo>
                    <a:pt x="151" y="308"/>
                    <a:pt x="151" y="308"/>
                    <a:pt x="151" y="308"/>
                  </a:cubicBezTo>
                  <a:cubicBezTo>
                    <a:pt x="151" y="308"/>
                    <a:pt x="151" y="309"/>
                    <a:pt x="151" y="309"/>
                  </a:cubicBezTo>
                  <a:cubicBezTo>
                    <a:pt x="152" y="310"/>
                    <a:pt x="152" y="312"/>
                    <a:pt x="152" y="315"/>
                  </a:cubicBezTo>
                  <a:cubicBezTo>
                    <a:pt x="152" y="318"/>
                    <a:pt x="149" y="322"/>
                    <a:pt x="147" y="324"/>
                  </a:cubicBezTo>
                  <a:close/>
                </a:path>
              </a:pathLst>
            </a:custGeom>
            <a:solidFill>
              <a:schemeClr val="accent3"/>
            </a:solidFill>
            <a:ln w="28575">
              <a:solidFill>
                <a:schemeClr val="bg1"/>
              </a:solidFill>
              <a:round/>
              <a:headEnd/>
              <a:tailEnd/>
            </a:ln>
          </p:spPr>
          <p:txBody>
            <a:bodyPr/>
            <a:lstStyle/>
            <a:p>
              <a:pPr>
                <a:defRPr/>
              </a:pPr>
              <a:endParaRPr lang="en-US">
                <a:latin typeface="Arial" pitchFamily="34" charset="0"/>
              </a:endParaRPr>
            </a:p>
          </p:txBody>
        </p:sp>
      </p:grpSp>
      <p:sp>
        <p:nvSpPr>
          <p:cNvPr id="21" name="Line">
            <a:extLst>
              <a:ext uri="{FF2B5EF4-FFF2-40B4-BE49-F238E27FC236}">
                <a16:creationId xmlns:a16="http://schemas.microsoft.com/office/drawing/2014/main" id="{F39F83CE-FE3D-1441-8FBD-28F85E2D0122}"/>
              </a:ext>
            </a:extLst>
          </p:cNvPr>
          <p:cNvSpPr/>
          <p:nvPr/>
        </p:nvSpPr>
        <p:spPr>
          <a:xfrm>
            <a:off x="7213053" y="2593526"/>
            <a:ext cx="274320" cy="274320"/>
          </a:xfrm>
          <a:prstGeom prst="line">
            <a:avLst/>
          </a:prstGeom>
          <a:ln w="12700">
            <a:solidFill>
              <a:schemeClr val="accent2"/>
            </a:solidFill>
            <a:custDash>
              <a:ds d="200000" sp="200000"/>
            </a:custDash>
            <a:miter lim="400000"/>
          </a:ln>
        </p:spPr>
        <p:txBody>
          <a:bodyPr lIns="45719" rIns="45719"/>
          <a:lstStyle/>
          <a:p>
            <a:endParaRPr/>
          </a:p>
        </p:txBody>
      </p:sp>
      <p:sp>
        <p:nvSpPr>
          <p:cNvPr id="20" name="TextBox 5"/>
          <p:cNvSpPr/>
          <p:nvPr/>
        </p:nvSpPr>
        <p:spPr>
          <a:xfrm>
            <a:off x="981621" y="1454300"/>
            <a:ext cx="3914275" cy="63094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400" spc="200">
                <a:latin typeface="Acherus Grotesque"/>
                <a:ea typeface="Acherus Grotesque"/>
                <a:cs typeface="Acherus Grotesque"/>
                <a:sym typeface="Acherus Grotesque"/>
              </a:defRPr>
            </a:lvl1pPr>
          </a:lstStyle>
          <a:p>
            <a:pPr>
              <a:lnSpc>
                <a:spcPts val="2100"/>
              </a:lnSpc>
            </a:pPr>
            <a:r>
              <a:rPr dirty="0"/>
              <a:t>PLACE A SHORT HEADER SENTENCE HERE.</a:t>
            </a:r>
          </a:p>
        </p:txBody>
      </p:sp>
      <p:sp>
        <p:nvSpPr>
          <p:cNvPr id="22" name="TextBox 20"/>
          <p:cNvSpPr/>
          <p:nvPr/>
        </p:nvSpPr>
        <p:spPr>
          <a:xfrm>
            <a:off x="981621" y="2090879"/>
            <a:ext cx="2946346" cy="332398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200">
                <a:solidFill>
                  <a:srgbClr val="585C5E"/>
                </a:solidFill>
                <a:latin typeface="Crimson Text Roman"/>
                <a:ea typeface="Crimson Text Roman"/>
                <a:cs typeface="Crimson Text Roman"/>
                <a:sym typeface="Crimson Text Roman"/>
              </a:defRPr>
            </a:lvl1pPr>
          </a:lstStyle>
          <a:p>
            <a:pPr>
              <a:lnSpc>
                <a:spcPts val="1800"/>
              </a:lnSpc>
            </a:pPr>
            <a:r>
              <a:rPr kern="1200" dirty="0"/>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 qui blandit praesent luptatum zzril delenit augue duis.</a:t>
            </a:r>
          </a:p>
        </p:txBody>
      </p:sp>
      <p:sp>
        <p:nvSpPr>
          <p:cNvPr id="23" name="TextBox 22"/>
          <p:cNvSpPr txBox="1"/>
          <p:nvPr/>
        </p:nvSpPr>
        <p:spPr>
          <a:xfrm>
            <a:off x="6307884" y="4480540"/>
            <a:ext cx="2244894" cy="246221"/>
          </a:xfrm>
          <a:prstGeom prst="rect">
            <a:avLst/>
          </a:prstGeom>
          <a:noFill/>
        </p:spPr>
        <p:txBody>
          <a:bodyPr wrap="square" rtlCol="0">
            <a:spAutoFit/>
          </a:bodyPr>
          <a:lstStyle/>
          <a:p>
            <a:pPr algn="just"/>
            <a:r>
              <a:rPr lang="en-US" sz="1000" b="1" cap="all" spc="200" dirty="0">
                <a:solidFill>
                  <a:schemeClr val="bg2">
                    <a:lumMod val="40000"/>
                    <a:lumOff val="60000"/>
                  </a:schemeClr>
                </a:solidFill>
                <a:latin typeface="Acherus Grotesque" charset="0"/>
                <a:ea typeface="Acherus Grotesque" charset="0"/>
                <a:cs typeface="Acherus Grotesque" charset="0"/>
              </a:rPr>
              <a:t>2/  </a:t>
            </a:r>
            <a:r>
              <a:rPr lang="en-US" sz="1000" cap="all" spc="200" dirty="0">
                <a:latin typeface="Acherus Grotesque" charset="0"/>
                <a:ea typeface="Acherus Grotesque" charset="0"/>
                <a:cs typeface="Acherus Grotesque" charset="0"/>
              </a:rPr>
              <a:t>second Thing</a:t>
            </a:r>
          </a:p>
        </p:txBody>
      </p:sp>
      <p:sp>
        <p:nvSpPr>
          <p:cNvPr id="24" name="Line">
            <a:extLst>
              <a:ext uri="{FF2B5EF4-FFF2-40B4-BE49-F238E27FC236}">
                <a16:creationId xmlns:a16="http://schemas.microsoft.com/office/drawing/2014/main" id="{F39F83CE-FE3D-1441-8FBD-28F85E2D0122}"/>
              </a:ext>
            </a:extLst>
          </p:cNvPr>
          <p:cNvSpPr/>
          <p:nvPr/>
        </p:nvSpPr>
        <p:spPr>
          <a:xfrm flipV="1">
            <a:off x="7213053" y="4098699"/>
            <a:ext cx="274320" cy="274320"/>
          </a:xfrm>
          <a:prstGeom prst="line">
            <a:avLst/>
          </a:prstGeom>
          <a:ln w="12700">
            <a:solidFill>
              <a:schemeClr val="accent2"/>
            </a:solidFill>
            <a:custDash>
              <a:ds d="200000" sp="200000"/>
            </a:custDash>
            <a:miter lim="400000"/>
          </a:ln>
        </p:spPr>
        <p:txBody>
          <a:bodyPr lIns="45719" rIns="45719"/>
          <a:lstStyle/>
          <a:p>
            <a:endParaRPr/>
          </a:p>
        </p:txBody>
      </p:sp>
      <p:sp>
        <p:nvSpPr>
          <p:cNvPr id="35" name="TextBox 34"/>
          <p:cNvSpPr txBox="1"/>
          <p:nvPr/>
        </p:nvSpPr>
        <p:spPr>
          <a:xfrm>
            <a:off x="9227139" y="2239585"/>
            <a:ext cx="1810338" cy="246221"/>
          </a:xfrm>
          <a:prstGeom prst="rect">
            <a:avLst/>
          </a:prstGeom>
          <a:noFill/>
        </p:spPr>
        <p:txBody>
          <a:bodyPr wrap="square" rtlCol="0">
            <a:spAutoFit/>
          </a:bodyPr>
          <a:lstStyle/>
          <a:p>
            <a:r>
              <a:rPr lang="en-US" sz="1000" b="1" cap="all" spc="200" dirty="0">
                <a:solidFill>
                  <a:schemeClr val="bg2">
                    <a:lumMod val="40000"/>
                    <a:lumOff val="60000"/>
                  </a:schemeClr>
                </a:solidFill>
                <a:latin typeface="Acherus Grotesque" charset="0"/>
                <a:ea typeface="Acherus Grotesque" charset="0"/>
                <a:cs typeface="Acherus Grotesque" charset="0"/>
              </a:rPr>
              <a:t>3/ </a:t>
            </a:r>
            <a:r>
              <a:rPr lang="en-US" sz="1000" cap="all" spc="200" dirty="0">
                <a:latin typeface="Acherus Grotesque" charset="0"/>
                <a:ea typeface="Acherus Grotesque" charset="0"/>
                <a:cs typeface="Acherus Grotesque" charset="0"/>
              </a:rPr>
              <a:t>third Thing</a:t>
            </a:r>
          </a:p>
        </p:txBody>
      </p:sp>
      <p:sp>
        <p:nvSpPr>
          <p:cNvPr id="36" name="TextBox 35"/>
          <p:cNvSpPr txBox="1"/>
          <p:nvPr/>
        </p:nvSpPr>
        <p:spPr>
          <a:xfrm>
            <a:off x="9212972" y="4480540"/>
            <a:ext cx="2098979" cy="246221"/>
          </a:xfrm>
          <a:prstGeom prst="rect">
            <a:avLst/>
          </a:prstGeom>
          <a:noFill/>
        </p:spPr>
        <p:txBody>
          <a:bodyPr wrap="square" rtlCol="0">
            <a:spAutoFit/>
          </a:bodyPr>
          <a:lstStyle/>
          <a:p>
            <a:r>
              <a:rPr lang="en-US" sz="1000" b="1" cap="all" spc="200" dirty="0">
                <a:solidFill>
                  <a:schemeClr val="bg2">
                    <a:lumMod val="40000"/>
                    <a:lumOff val="60000"/>
                  </a:schemeClr>
                </a:solidFill>
                <a:latin typeface="Acherus Grotesque" charset="0"/>
                <a:ea typeface="Acherus Grotesque" charset="0"/>
                <a:cs typeface="Acherus Grotesque" charset="0"/>
              </a:rPr>
              <a:t>4/ </a:t>
            </a:r>
            <a:r>
              <a:rPr lang="en-US" sz="1000" cap="all" spc="200" dirty="0">
                <a:latin typeface="Acherus Grotesque" charset="0"/>
                <a:ea typeface="Acherus Grotesque" charset="0"/>
                <a:cs typeface="Acherus Grotesque" charset="0"/>
              </a:rPr>
              <a:t>fourth Thing</a:t>
            </a:r>
          </a:p>
        </p:txBody>
      </p:sp>
      <p:sp>
        <p:nvSpPr>
          <p:cNvPr id="37" name="Line">
            <a:extLst>
              <a:ext uri="{FF2B5EF4-FFF2-40B4-BE49-F238E27FC236}">
                <a16:creationId xmlns:a16="http://schemas.microsoft.com/office/drawing/2014/main" id="{F39F83CE-FE3D-1441-8FBD-28F85E2D0122}"/>
              </a:ext>
            </a:extLst>
          </p:cNvPr>
          <p:cNvSpPr/>
          <p:nvPr/>
        </p:nvSpPr>
        <p:spPr>
          <a:xfrm flipV="1">
            <a:off x="9399021" y="2593526"/>
            <a:ext cx="274320" cy="274320"/>
          </a:xfrm>
          <a:prstGeom prst="line">
            <a:avLst/>
          </a:prstGeom>
          <a:ln w="12700">
            <a:solidFill>
              <a:schemeClr val="accent2"/>
            </a:solidFill>
            <a:custDash>
              <a:ds d="200000" sp="200000"/>
            </a:custDash>
            <a:miter lim="400000"/>
          </a:ln>
        </p:spPr>
        <p:txBody>
          <a:bodyPr lIns="45719" rIns="45719"/>
          <a:lstStyle/>
          <a:p>
            <a:endParaRPr/>
          </a:p>
        </p:txBody>
      </p:sp>
      <p:sp>
        <p:nvSpPr>
          <p:cNvPr id="39" name="Line">
            <a:extLst>
              <a:ext uri="{FF2B5EF4-FFF2-40B4-BE49-F238E27FC236}">
                <a16:creationId xmlns:a16="http://schemas.microsoft.com/office/drawing/2014/main" id="{F39F83CE-FE3D-1441-8FBD-28F85E2D0122}"/>
              </a:ext>
            </a:extLst>
          </p:cNvPr>
          <p:cNvSpPr/>
          <p:nvPr/>
        </p:nvSpPr>
        <p:spPr>
          <a:xfrm>
            <a:off x="9399021" y="4098699"/>
            <a:ext cx="274320" cy="274320"/>
          </a:xfrm>
          <a:prstGeom prst="line">
            <a:avLst/>
          </a:prstGeom>
          <a:ln w="12700">
            <a:solidFill>
              <a:schemeClr val="accent2"/>
            </a:solidFill>
            <a:custDash>
              <a:ds d="200000" sp="200000"/>
            </a:custDash>
            <a:miter lim="400000"/>
          </a:ln>
        </p:spPr>
        <p:txBody>
          <a:bodyPr lIns="45719" rIns="45719"/>
          <a:lstStyle/>
          <a:p>
            <a:endParaRPr/>
          </a:p>
        </p:txBody>
      </p:sp>
      <p:pic>
        <p:nvPicPr>
          <p:cNvPr id="47" name="pasted-image.pdf" descr="pasted-image.pdf"/>
          <p:cNvPicPr>
            <a:picLocks noChangeAspect="1"/>
          </p:cNvPicPr>
          <p:nvPr/>
        </p:nvPicPr>
        <p:blipFill>
          <a:blip r:embed="rId2">
            <a:extLst/>
          </a:blip>
          <a:stretch>
            <a:fillRect/>
          </a:stretch>
        </p:blipFill>
        <p:spPr>
          <a:xfrm>
            <a:off x="873440" y="1387908"/>
            <a:ext cx="98626" cy="98626"/>
          </a:xfrm>
          <a:prstGeom prst="rect">
            <a:avLst/>
          </a:prstGeom>
          <a:ln w="12700">
            <a:miter lim="400000"/>
          </a:ln>
        </p:spPr>
      </p:pic>
      <p:grpSp>
        <p:nvGrpSpPr>
          <p:cNvPr id="25" name="Group 24"/>
          <p:cNvGrpSpPr/>
          <p:nvPr/>
        </p:nvGrpSpPr>
        <p:grpSpPr>
          <a:xfrm>
            <a:off x="5968449" y="6289810"/>
            <a:ext cx="7756220" cy="419351"/>
            <a:chOff x="5734148" y="-45661"/>
            <a:chExt cx="7756220" cy="419351"/>
          </a:xfrm>
        </p:grpSpPr>
        <p:sp>
          <p:nvSpPr>
            <p:cNvPr id="26" name="Title 1"/>
            <p:cNvSpPr/>
            <p:nvPr/>
          </p:nvSpPr>
          <p:spPr>
            <a:xfrm>
              <a:off x="10345042" y="-45660"/>
              <a:ext cx="3145326"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nSpc>
                  <a:spcPct val="90000"/>
                </a:lnSpc>
                <a:defRPr sz="1400" spc="200">
                  <a:solidFill>
                    <a:schemeClr val="accent3"/>
                  </a:solidFill>
                  <a:latin typeface="Acherus Grotesque"/>
                  <a:ea typeface="Acherus Grotesque"/>
                  <a:cs typeface="Acherus Grotesque"/>
                  <a:sym typeface="Acherus Grotesque"/>
                </a:defRPr>
              </a:pPr>
              <a:r>
                <a:rPr lang="en-US" sz="1200" dirty="0">
                  <a:solidFill>
                    <a:schemeClr val="accent1"/>
                  </a:solidFill>
                </a:rPr>
                <a:t>SECTION TITLE</a:t>
              </a:r>
              <a:endParaRPr sz="1200" dirty="0">
                <a:solidFill>
                  <a:schemeClr val="accent1"/>
                </a:solidFill>
              </a:endParaRPr>
            </a:p>
          </p:txBody>
        </p:sp>
        <p:sp>
          <p:nvSpPr>
            <p:cNvPr id="28" name="Title 1"/>
            <p:cNvSpPr/>
            <p:nvPr/>
          </p:nvSpPr>
          <p:spPr>
            <a:xfrm>
              <a:off x="5734148" y="-45661"/>
              <a:ext cx="4349637"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gn="r">
                <a:lnSpc>
                  <a:spcPct val="90000"/>
                </a:lnSpc>
                <a:defRPr sz="1400" spc="200">
                  <a:solidFill>
                    <a:schemeClr val="accent3"/>
                  </a:solidFill>
                  <a:latin typeface="Acherus Grotesque"/>
                  <a:ea typeface="Acherus Grotesque"/>
                  <a:cs typeface="Acherus Grotesque"/>
                  <a:sym typeface="Acherus Grotesque"/>
                </a:defRPr>
              </a:pPr>
              <a:r>
                <a:rPr lang="en-US" sz="1200" dirty="0">
                  <a:solidFill>
                    <a:schemeClr val="accent3"/>
                  </a:solidFill>
                </a:rPr>
                <a:t>01</a:t>
              </a:r>
              <a:endParaRPr dirty="0">
                <a:solidFill>
                  <a:schemeClr val="accent1"/>
                </a:solidFill>
              </a:endParaRPr>
            </a:p>
          </p:txBody>
        </p:sp>
        <p:sp>
          <p:nvSpPr>
            <p:cNvPr id="29" name="Title 1"/>
            <p:cNvSpPr/>
            <p:nvPr/>
          </p:nvSpPr>
          <p:spPr>
            <a:xfrm>
              <a:off x="10048160" y="-41527"/>
              <a:ext cx="249382"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gn="r">
                <a:lnSpc>
                  <a:spcPct val="90000"/>
                </a:lnSpc>
                <a:defRPr sz="1400" spc="200">
                  <a:solidFill>
                    <a:schemeClr val="accent3"/>
                  </a:solidFill>
                  <a:latin typeface="Acherus Grotesque"/>
                  <a:ea typeface="Acherus Grotesque"/>
                  <a:cs typeface="Acherus Grotesque"/>
                  <a:sym typeface="Acherus Grotesque"/>
                </a:defRPr>
              </a:pPr>
              <a:r>
                <a:rPr lang="en-US" sz="1200" dirty="0">
                  <a:solidFill>
                    <a:schemeClr val="accent1"/>
                  </a:solidFill>
                </a:rPr>
                <a:t>/</a:t>
              </a:r>
              <a:endParaRPr sz="1200" dirty="0">
                <a:solidFill>
                  <a:schemeClr val="accent1"/>
                </a:solidFill>
              </a:endParaRPr>
            </a:p>
          </p:txBody>
        </p:sp>
      </p:grpSp>
    </p:spTree>
    <p:extLst>
      <p:ext uri="{BB962C8B-B14F-4D97-AF65-F5344CB8AC3E}">
        <p14:creationId xmlns:p14="http://schemas.microsoft.com/office/powerpoint/2010/main" val="5384214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p:cNvSpPr/>
          <p:nvPr/>
        </p:nvSpPr>
        <p:spPr>
          <a:xfrm>
            <a:off x="-1" y="0"/>
            <a:ext cx="5095261" cy="6879154"/>
          </a:xfrm>
          <a:prstGeom prst="rect">
            <a:avLst/>
          </a:prstGeom>
          <a:solidFill>
            <a:schemeClr val="accent3">
              <a:lumMod val="20000"/>
              <a:lumOff val="80000"/>
            </a:schemeClr>
          </a:solidFill>
          <a:ln w="12700">
            <a:miter lim="400000"/>
          </a:ln>
        </p:spPr>
        <p:txBody>
          <a:bodyPr lIns="45719" rIns="45719" anchor="ctr"/>
          <a:lstStyle/>
          <a:p>
            <a:pPr>
              <a:defRPr>
                <a:solidFill>
                  <a:schemeClr val="accent2"/>
                </a:solidFill>
              </a:defRPr>
            </a:pPr>
            <a:endParaRPr/>
          </a:p>
        </p:txBody>
      </p:sp>
      <p:grpSp>
        <p:nvGrpSpPr>
          <p:cNvPr id="22" name="Group 21">
            <a:extLst>
              <a:ext uri="{FF2B5EF4-FFF2-40B4-BE49-F238E27FC236}">
                <a16:creationId xmlns:a16="http://schemas.microsoft.com/office/drawing/2014/main" id="{C60AD47F-5E79-1A42-872C-CD3E2DD13719}"/>
              </a:ext>
            </a:extLst>
          </p:cNvPr>
          <p:cNvGrpSpPr/>
          <p:nvPr/>
        </p:nvGrpSpPr>
        <p:grpSpPr>
          <a:xfrm>
            <a:off x="7354484" y="2243270"/>
            <a:ext cx="2360556" cy="2147978"/>
            <a:chOff x="2057400" y="1371600"/>
            <a:chExt cx="4648200" cy="4229608"/>
          </a:xfrm>
        </p:grpSpPr>
        <p:sp>
          <p:nvSpPr>
            <p:cNvPr id="23" name="Freeform 3">
              <a:extLst>
                <a:ext uri="{FF2B5EF4-FFF2-40B4-BE49-F238E27FC236}">
                  <a16:creationId xmlns:a16="http://schemas.microsoft.com/office/drawing/2014/main" id="{617AAE3C-4E7B-BA45-88C9-330666BABBD2}"/>
                </a:ext>
              </a:extLst>
            </p:cNvPr>
            <p:cNvSpPr>
              <a:spLocks noEditPoints="1"/>
            </p:cNvSpPr>
            <p:nvPr/>
          </p:nvSpPr>
          <p:spPr bwMode="auto">
            <a:xfrm>
              <a:off x="2057400" y="3689041"/>
              <a:ext cx="1678147" cy="1674008"/>
            </a:xfrm>
            <a:custGeom>
              <a:avLst/>
              <a:gdLst/>
              <a:ahLst/>
              <a:cxnLst>
                <a:cxn ang="0">
                  <a:pos x="432" y="152"/>
                </a:cxn>
                <a:cxn ang="0">
                  <a:pos x="455" y="196"/>
                </a:cxn>
                <a:cxn ang="0">
                  <a:pos x="502" y="192"/>
                </a:cxn>
                <a:cxn ang="0">
                  <a:pos x="526" y="212"/>
                </a:cxn>
                <a:cxn ang="0">
                  <a:pos x="531" y="274"/>
                </a:cxn>
                <a:cxn ang="0">
                  <a:pos x="511" y="298"/>
                </a:cxn>
                <a:cxn ang="0">
                  <a:pos x="465" y="302"/>
                </a:cxn>
                <a:cxn ang="0">
                  <a:pos x="450" y="350"/>
                </a:cxn>
                <a:cxn ang="0">
                  <a:pos x="486" y="380"/>
                </a:cxn>
                <a:cxn ang="0">
                  <a:pos x="488" y="411"/>
                </a:cxn>
                <a:cxn ang="0">
                  <a:pos x="448" y="459"/>
                </a:cxn>
                <a:cxn ang="0">
                  <a:pos x="417" y="462"/>
                </a:cxn>
                <a:cxn ang="0">
                  <a:pos x="382" y="432"/>
                </a:cxn>
                <a:cxn ang="0">
                  <a:pos x="337" y="456"/>
                </a:cxn>
                <a:cxn ang="0">
                  <a:pos x="341" y="502"/>
                </a:cxn>
                <a:cxn ang="0">
                  <a:pos x="321" y="526"/>
                </a:cxn>
                <a:cxn ang="0">
                  <a:pos x="258" y="531"/>
                </a:cxn>
                <a:cxn ang="0">
                  <a:pos x="234" y="511"/>
                </a:cxn>
                <a:cxn ang="0">
                  <a:pos x="230" y="465"/>
                </a:cxn>
                <a:cxn ang="0">
                  <a:pos x="182" y="450"/>
                </a:cxn>
                <a:cxn ang="0">
                  <a:pos x="152" y="485"/>
                </a:cxn>
                <a:cxn ang="0">
                  <a:pos x="121" y="488"/>
                </a:cxn>
                <a:cxn ang="0">
                  <a:pos x="73" y="448"/>
                </a:cxn>
                <a:cxn ang="0">
                  <a:pos x="71" y="417"/>
                </a:cxn>
                <a:cxn ang="0">
                  <a:pos x="100" y="381"/>
                </a:cxn>
                <a:cxn ang="0">
                  <a:pos x="77" y="336"/>
                </a:cxn>
                <a:cxn ang="0">
                  <a:pos x="31" y="340"/>
                </a:cxn>
                <a:cxn ang="0">
                  <a:pos x="7" y="320"/>
                </a:cxn>
                <a:cxn ang="0">
                  <a:pos x="1" y="258"/>
                </a:cxn>
                <a:cxn ang="0">
                  <a:pos x="21" y="234"/>
                </a:cxn>
                <a:cxn ang="0">
                  <a:pos x="68" y="230"/>
                </a:cxn>
                <a:cxn ang="0">
                  <a:pos x="83" y="182"/>
                </a:cxn>
                <a:cxn ang="0">
                  <a:pos x="47" y="152"/>
                </a:cxn>
                <a:cxn ang="0">
                  <a:pos x="45" y="121"/>
                </a:cxn>
                <a:cxn ang="0">
                  <a:pos x="85" y="73"/>
                </a:cxn>
                <a:cxn ang="0">
                  <a:pos x="116" y="70"/>
                </a:cxn>
                <a:cxn ang="0">
                  <a:pos x="152" y="100"/>
                </a:cxn>
                <a:cxn ang="0">
                  <a:pos x="196" y="77"/>
                </a:cxn>
                <a:cxn ang="0">
                  <a:pos x="192" y="31"/>
                </a:cxn>
                <a:cxn ang="0">
                  <a:pos x="212" y="7"/>
                </a:cxn>
                <a:cxn ang="0">
                  <a:pos x="275" y="1"/>
                </a:cxn>
                <a:cxn ang="0">
                  <a:pos x="298" y="21"/>
                </a:cxn>
                <a:cxn ang="0">
                  <a:pos x="303" y="68"/>
                </a:cxn>
                <a:cxn ang="0">
                  <a:pos x="350" y="83"/>
                </a:cxn>
                <a:cxn ang="0">
                  <a:pos x="380" y="47"/>
                </a:cxn>
                <a:cxn ang="0">
                  <a:pos x="411" y="44"/>
                </a:cxn>
                <a:cxn ang="0">
                  <a:pos x="460" y="84"/>
                </a:cxn>
                <a:cxn ang="0">
                  <a:pos x="462" y="115"/>
                </a:cxn>
                <a:cxn ang="0">
                  <a:pos x="432" y="152"/>
                </a:cxn>
                <a:cxn ang="0">
                  <a:pos x="331" y="189"/>
                </a:cxn>
                <a:cxn ang="0">
                  <a:pos x="189" y="201"/>
                </a:cxn>
                <a:cxn ang="0">
                  <a:pos x="202" y="344"/>
                </a:cxn>
                <a:cxn ang="0">
                  <a:pos x="344" y="331"/>
                </a:cxn>
                <a:cxn ang="0">
                  <a:pos x="331" y="189"/>
                </a:cxn>
              </a:cxnLst>
              <a:rect l="0" t="0" r="r" b="b"/>
              <a:pathLst>
                <a:path w="533" h="532">
                  <a:moveTo>
                    <a:pt x="432" y="152"/>
                  </a:moveTo>
                  <a:cubicBezTo>
                    <a:pt x="442" y="165"/>
                    <a:pt x="450" y="180"/>
                    <a:pt x="455" y="196"/>
                  </a:cubicBezTo>
                  <a:cubicBezTo>
                    <a:pt x="502" y="192"/>
                    <a:pt x="502" y="192"/>
                    <a:pt x="502" y="192"/>
                  </a:cubicBezTo>
                  <a:cubicBezTo>
                    <a:pt x="514" y="191"/>
                    <a:pt x="525" y="200"/>
                    <a:pt x="526" y="212"/>
                  </a:cubicBezTo>
                  <a:cubicBezTo>
                    <a:pt x="531" y="274"/>
                    <a:pt x="531" y="274"/>
                    <a:pt x="531" y="274"/>
                  </a:cubicBezTo>
                  <a:cubicBezTo>
                    <a:pt x="533" y="286"/>
                    <a:pt x="524" y="297"/>
                    <a:pt x="511" y="298"/>
                  </a:cubicBezTo>
                  <a:cubicBezTo>
                    <a:pt x="465" y="302"/>
                    <a:pt x="465" y="302"/>
                    <a:pt x="465" y="302"/>
                  </a:cubicBezTo>
                  <a:cubicBezTo>
                    <a:pt x="462" y="319"/>
                    <a:pt x="457" y="335"/>
                    <a:pt x="450" y="350"/>
                  </a:cubicBezTo>
                  <a:cubicBezTo>
                    <a:pt x="486" y="380"/>
                    <a:pt x="486" y="380"/>
                    <a:pt x="486" y="380"/>
                  </a:cubicBezTo>
                  <a:cubicBezTo>
                    <a:pt x="495" y="388"/>
                    <a:pt x="496" y="402"/>
                    <a:pt x="488" y="411"/>
                  </a:cubicBezTo>
                  <a:cubicBezTo>
                    <a:pt x="448" y="459"/>
                    <a:pt x="448" y="459"/>
                    <a:pt x="448" y="459"/>
                  </a:cubicBezTo>
                  <a:cubicBezTo>
                    <a:pt x="440" y="469"/>
                    <a:pt x="426" y="470"/>
                    <a:pt x="417" y="462"/>
                  </a:cubicBezTo>
                  <a:cubicBezTo>
                    <a:pt x="382" y="432"/>
                    <a:pt x="382" y="432"/>
                    <a:pt x="382" y="432"/>
                  </a:cubicBezTo>
                  <a:cubicBezTo>
                    <a:pt x="368" y="442"/>
                    <a:pt x="352" y="450"/>
                    <a:pt x="337" y="456"/>
                  </a:cubicBezTo>
                  <a:cubicBezTo>
                    <a:pt x="341" y="502"/>
                    <a:pt x="341" y="502"/>
                    <a:pt x="341" y="502"/>
                  </a:cubicBezTo>
                  <a:cubicBezTo>
                    <a:pt x="342" y="514"/>
                    <a:pt x="333" y="524"/>
                    <a:pt x="321" y="526"/>
                  </a:cubicBezTo>
                  <a:cubicBezTo>
                    <a:pt x="258" y="531"/>
                    <a:pt x="258" y="531"/>
                    <a:pt x="258" y="531"/>
                  </a:cubicBezTo>
                  <a:cubicBezTo>
                    <a:pt x="246" y="532"/>
                    <a:pt x="236" y="523"/>
                    <a:pt x="234" y="511"/>
                  </a:cubicBezTo>
                  <a:cubicBezTo>
                    <a:pt x="230" y="465"/>
                    <a:pt x="230" y="465"/>
                    <a:pt x="230" y="465"/>
                  </a:cubicBezTo>
                  <a:cubicBezTo>
                    <a:pt x="214" y="462"/>
                    <a:pt x="198" y="457"/>
                    <a:pt x="182" y="450"/>
                  </a:cubicBezTo>
                  <a:cubicBezTo>
                    <a:pt x="152" y="485"/>
                    <a:pt x="152" y="485"/>
                    <a:pt x="152" y="485"/>
                  </a:cubicBezTo>
                  <a:cubicBezTo>
                    <a:pt x="145" y="495"/>
                    <a:pt x="131" y="496"/>
                    <a:pt x="121" y="488"/>
                  </a:cubicBezTo>
                  <a:cubicBezTo>
                    <a:pt x="73" y="448"/>
                    <a:pt x="73" y="448"/>
                    <a:pt x="73" y="448"/>
                  </a:cubicBezTo>
                  <a:cubicBezTo>
                    <a:pt x="64" y="440"/>
                    <a:pt x="63" y="426"/>
                    <a:pt x="71" y="417"/>
                  </a:cubicBezTo>
                  <a:cubicBezTo>
                    <a:pt x="100" y="381"/>
                    <a:pt x="100" y="381"/>
                    <a:pt x="100" y="381"/>
                  </a:cubicBezTo>
                  <a:cubicBezTo>
                    <a:pt x="91" y="367"/>
                    <a:pt x="83" y="352"/>
                    <a:pt x="77" y="336"/>
                  </a:cubicBezTo>
                  <a:cubicBezTo>
                    <a:pt x="31" y="340"/>
                    <a:pt x="31" y="340"/>
                    <a:pt x="31" y="340"/>
                  </a:cubicBezTo>
                  <a:cubicBezTo>
                    <a:pt x="19" y="342"/>
                    <a:pt x="8" y="333"/>
                    <a:pt x="7" y="320"/>
                  </a:cubicBezTo>
                  <a:cubicBezTo>
                    <a:pt x="1" y="258"/>
                    <a:pt x="1" y="258"/>
                    <a:pt x="1" y="258"/>
                  </a:cubicBezTo>
                  <a:cubicBezTo>
                    <a:pt x="0" y="246"/>
                    <a:pt x="9" y="235"/>
                    <a:pt x="21" y="234"/>
                  </a:cubicBezTo>
                  <a:cubicBezTo>
                    <a:pt x="68" y="230"/>
                    <a:pt x="68" y="230"/>
                    <a:pt x="68" y="230"/>
                  </a:cubicBezTo>
                  <a:cubicBezTo>
                    <a:pt x="71" y="214"/>
                    <a:pt x="76" y="197"/>
                    <a:pt x="83" y="182"/>
                  </a:cubicBezTo>
                  <a:cubicBezTo>
                    <a:pt x="47" y="152"/>
                    <a:pt x="47" y="152"/>
                    <a:pt x="47" y="152"/>
                  </a:cubicBezTo>
                  <a:cubicBezTo>
                    <a:pt x="38" y="144"/>
                    <a:pt x="37" y="130"/>
                    <a:pt x="45" y="121"/>
                  </a:cubicBezTo>
                  <a:cubicBezTo>
                    <a:pt x="85" y="73"/>
                    <a:pt x="85" y="73"/>
                    <a:pt x="85" y="73"/>
                  </a:cubicBezTo>
                  <a:cubicBezTo>
                    <a:pt x="93" y="64"/>
                    <a:pt x="107" y="62"/>
                    <a:pt x="116" y="70"/>
                  </a:cubicBezTo>
                  <a:cubicBezTo>
                    <a:pt x="152" y="100"/>
                    <a:pt x="152" y="100"/>
                    <a:pt x="152" y="100"/>
                  </a:cubicBezTo>
                  <a:cubicBezTo>
                    <a:pt x="166" y="91"/>
                    <a:pt x="181" y="83"/>
                    <a:pt x="196" y="77"/>
                  </a:cubicBezTo>
                  <a:cubicBezTo>
                    <a:pt x="192" y="31"/>
                    <a:pt x="192" y="31"/>
                    <a:pt x="192" y="31"/>
                  </a:cubicBezTo>
                  <a:cubicBezTo>
                    <a:pt x="191" y="19"/>
                    <a:pt x="200" y="8"/>
                    <a:pt x="212" y="7"/>
                  </a:cubicBezTo>
                  <a:cubicBezTo>
                    <a:pt x="275" y="1"/>
                    <a:pt x="275" y="1"/>
                    <a:pt x="275" y="1"/>
                  </a:cubicBezTo>
                  <a:cubicBezTo>
                    <a:pt x="287" y="0"/>
                    <a:pt x="297" y="9"/>
                    <a:pt x="298" y="21"/>
                  </a:cubicBezTo>
                  <a:cubicBezTo>
                    <a:pt x="303" y="68"/>
                    <a:pt x="303" y="68"/>
                    <a:pt x="303" y="68"/>
                  </a:cubicBezTo>
                  <a:cubicBezTo>
                    <a:pt x="319" y="71"/>
                    <a:pt x="335" y="76"/>
                    <a:pt x="350" y="83"/>
                  </a:cubicBezTo>
                  <a:cubicBezTo>
                    <a:pt x="380" y="47"/>
                    <a:pt x="380" y="47"/>
                    <a:pt x="380" y="47"/>
                  </a:cubicBezTo>
                  <a:cubicBezTo>
                    <a:pt x="388" y="38"/>
                    <a:pt x="402" y="36"/>
                    <a:pt x="411" y="44"/>
                  </a:cubicBezTo>
                  <a:cubicBezTo>
                    <a:pt x="460" y="84"/>
                    <a:pt x="460" y="84"/>
                    <a:pt x="460" y="84"/>
                  </a:cubicBezTo>
                  <a:cubicBezTo>
                    <a:pt x="469" y="92"/>
                    <a:pt x="470" y="106"/>
                    <a:pt x="462" y="115"/>
                  </a:cubicBezTo>
                  <a:cubicBezTo>
                    <a:pt x="432" y="152"/>
                    <a:pt x="432" y="152"/>
                    <a:pt x="432" y="152"/>
                  </a:cubicBezTo>
                  <a:close/>
                  <a:moveTo>
                    <a:pt x="331" y="189"/>
                  </a:moveTo>
                  <a:cubicBezTo>
                    <a:pt x="288" y="153"/>
                    <a:pt x="225" y="158"/>
                    <a:pt x="189" y="201"/>
                  </a:cubicBezTo>
                  <a:cubicBezTo>
                    <a:pt x="153" y="244"/>
                    <a:pt x="159" y="308"/>
                    <a:pt x="202" y="344"/>
                  </a:cubicBezTo>
                  <a:cubicBezTo>
                    <a:pt x="244" y="380"/>
                    <a:pt x="308" y="374"/>
                    <a:pt x="344" y="331"/>
                  </a:cubicBezTo>
                  <a:cubicBezTo>
                    <a:pt x="380" y="288"/>
                    <a:pt x="374" y="224"/>
                    <a:pt x="331" y="189"/>
                  </a:cubicBezTo>
                  <a:close/>
                </a:path>
              </a:pathLst>
            </a:custGeom>
            <a:solidFill>
              <a:schemeClr val="accent1"/>
            </a:solidFill>
            <a:ln w="9525">
              <a:noFill/>
              <a:round/>
              <a:headEnd/>
              <a:tailEnd/>
            </a:ln>
          </p:spPr>
          <p:txBody>
            <a:bodyPr/>
            <a:lstStyle/>
            <a:p>
              <a:endParaRPr lang="en-US"/>
            </a:p>
          </p:txBody>
        </p:sp>
        <p:sp>
          <p:nvSpPr>
            <p:cNvPr id="24" name="Freeform 3">
              <a:extLst>
                <a:ext uri="{FF2B5EF4-FFF2-40B4-BE49-F238E27FC236}">
                  <a16:creationId xmlns:a16="http://schemas.microsoft.com/office/drawing/2014/main" id="{A8AFAB69-39B4-C04C-BFD9-EAF7E8C8F766}"/>
                </a:ext>
              </a:extLst>
            </p:cNvPr>
            <p:cNvSpPr>
              <a:spLocks noEditPoints="1"/>
            </p:cNvSpPr>
            <p:nvPr/>
          </p:nvSpPr>
          <p:spPr bwMode="auto">
            <a:xfrm>
              <a:off x="5014135" y="1611335"/>
              <a:ext cx="1691465" cy="1687294"/>
            </a:xfrm>
            <a:custGeom>
              <a:avLst/>
              <a:gdLst/>
              <a:ahLst/>
              <a:cxnLst>
                <a:cxn ang="0">
                  <a:pos x="432" y="152"/>
                </a:cxn>
                <a:cxn ang="0">
                  <a:pos x="455" y="196"/>
                </a:cxn>
                <a:cxn ang="0">
                  <a:pos x="502" y="192"/>
                </a:cxn>
                <a:cxn ang="0">
                  <a:pos x="526" y="212"/>
                </a:cxn>
                <a:cxn ang="0">
                  <a:pos x="531" y="274"/>
                </a:cxn>
                <a:cxn ang="0">
                  <a:pos x="511" y="298"/>
                </a:cxn>
                <a:cxn ang="0">
                  <a:pos x="465" y="302"/>
                </a:cxn>
                <a:cxn ang="0">
                  <a:pos x="450" y="350"/>
                </a:cxn>
                <a:cxn ang="0">
                  <a:pos x="486" y="380"/>
                </a:cxn>
                <a:cxn ang="0">
                  <a:pos x="488" y="411"/>
                </a:cxn>
                <a:cxn ang="0">
                  <a:pos x="448" y="459"/>
                </a:cxn>
                <a:cxn ang="0">
                  <a:pos x="417" y="462"/>
                </a:cxn>
                <a:cxn ang="0">
                  <a:pos x="382" y="432"/>
                </a:cxn>
                <a:cxn ang="0">
                  <a:pos x="337" y="456"/>
                </a:cxn>
                <a:cxn ang="0">
                  <a:pos x="341" y="502"/>
                </a:cxn>
                <a:cxn ang="0">
                  <a:pos x="321" y="526"/>
                </a:cxn>
                <a:cxn ang="0">
                  <a:pos x="258" y="531"/>
                </a:cxn>
                <a:cxn ang="0">
                  <a:pos x="234" y="511"/>
                </a:cxn>
                <a:cxn ang="0">
                  <a:pos x="230" y="465"/>
                </a:cxn>
                <a:cxn ang="0">
                  <a:pos x="182" y="450"/>
                </a:cxn>
                <a:cxn ang="0">
                  <a:pos x="152" y="485"/>
                </a:cxn>
                <a:cxn ang="0">
                  <a:pos x="121" y="488"/>
                </a:cxn>
                <a:cxn ang="0">
                  <a:pos x="73" y="448"/>
                </a:cxn>
                <a:cxn ang="0">
                  <a:pos x="71" y="417"/>
                </a:cxn>
                <a:cxn ang="0">
                  <a:pos x="100" y="381"/>
                </a:cxn>
                <a:cxn ang="0">
                  <a:pos x="77" y="336"/>
                </a:cxn>
                <a:cxn ang="0">
                  <a:pos x="31" y="340"/>
                </a:cxn>
                <a:cxn ang="0">
                  <a:pos x="7" y="320"/>
                </a:cxn>
                <a:cxn ang="0">
                  <a:pos x="1" y="258"/>
                </a:cxn>
                <a:cxn ang="0">
                  <a:pos x="21" y="234"/>
                </a:cxn>
                <a:cxn ang="0">
                  <a:pos x="68" y="230"/>
                </a:cxn>
                <a:cxn ang="0">
                  <a:pos x="83" y="182"/>
                </a:cxn>
                <a:cxn ang="0">
                  <a:pos x="47" y="152"/>
                </a:cxn>
                <a:cxn ang="0">
                  <a:pos x="45" y="121"/>
                </a:cxn>
                <a:cxn ang="0">
                  <a:pos x="85" y="73"/>
                </a:cxn>
                <a:cxn ang="0">
                  <a:pos x="116" y="70"/>
                </a:cxn>
                <a:cxn ang="0">
                  <a:pos x="152" y="100"/>
                </a:cxn>
                <a:cxn ang="0">
                  <a:pos x="196" y="77"/>
                </a:cxn>
                <a:cxn ang="0">
                  <a:pos x="192" y="31"/>
                </a:cxn>
                <a:cxn ang="0">
                  <a:pos x="212" y="7"/>
                </a:cxn>
                <a:cxn ang="0">
                  <a:pos x="275" y="1"/>
                </a:cxn>
                <a:cxn ang="0">
                  <a:pos x="298" y="21"/>
                </a:cxn>
                <a:cxn ang="0">
                  <a:pos x="303" y="68"/>
                </a:cxn>
                <a:cxn ang="0">
                  <a:pos x="350" y="83"/>
                </a:cxn>
                <a:cxn ang="0">
                  <a:pos x="380" y="47"/>
                </a:cxn>
                <a:cxn ang="0">
                  <a:pos x="411" y="44"/>
                </a:cxn>
                <a:cxn ang="0">
                  <a:pos x="460" y="84"/>
                </a:cxn>
                <a:cxn ang="0">
                  <a:pos x="462" y="115"/>
                </a:cxn>
                <a:cxn ang="0">
                  <a:pos x="432" y="152"/>
                </a:cxn>
                <a:cxn ang="0">
                  <a:pos x="331" y="189"/>
                </a:cxn>
                <a:cxn ang="0">
                  <a:pos x="189" y="201"/>
                </a:cxn>
                <a:cxn ang="0">
                  <a:pos x="202" y="344"/>
                </a:cxn>
                <a:cxn ang="0">
                  <a:pos x="344" y="331"/>
                </a:cxn>
                <a:cxn ang="0">
                  <a:pos x="331" y="189"/>
                </a:cxn>
              </a:cxnLst>
              <a:rect l="0" t="0" r="r" b="b"/>
              <a:pathLst>
                <a:path w="533" h="532">
                  <a:moveTo>
                    <a:pt x="432" y="152"/>
                  </a:moveTo>
                  <a:cubicBezTo>
                    <a:pt x="442" y="165"/>
                    <a:pt x="450" y="180"/>
                    <a:pt x="455" y="196"/>
                  </a:cubicBezTo>
                  <a:cubicBezTo>
                    <a:pt x="502" y="192"/>
                    <a:pt x="502" y="192"/>
                    <a:pt x="502" y="192"/>
                  </a:cubicBezTo>
                  <a:cubicBezTo>
                    <a:pt x="514" y="191"/>
                    <a:pt x="525" y="200"/>
                    <a:pt x="526" y="212"/>
                  </a:cubicBezTo>
                  <a:cubicBezTo>
                    <a:pt x="531" y="274"/>
                    <a:pt x="531" y="274"/>
                    <a:pt x="531" y="274"/>
                  </a:cubicBezTo>
                  <a:cubicBezTo>
                    <a:pt x="533" y="286"/>
                    <a:pt x="524" y="297"/>
                    <a:pt x="511" y="298"/>
                  </a:cubicBezTo>
                  <a:cubicBezTo>
                    <a:pt x="465" y="302"/>
                    <a:pt x="465" y="302"/>
                    <a:pt x="465" y="302"/>
                  </a:cubicBezTo>
                  <a:cubicBezTo>
                    <a:pt x="462" y="319"/>
                    <a:pt x="457" y="335"/>
                    <a:pt x="450" y="350"/>
                  </a:cubicBezTo>
                  <a:cubicBezTo>
                    <a:pt x="486" y="380"/>
                    <a:pt x="486" y="380"/>
                    <a:pt x="486" y="380"/>
                  </a:cubicBezTo>
                  <a:cubicBezTo>
                    <a:pt x="495" y="388"/>
                    <a:pt x="496" y="402"/>
                    <a:pt x="488" y="411"/>
                  </a:cubicBezTo>
                  <a:cubicBezTo>
                    <a:pt x="448" y="459"/>
                    <a:pt x="448" y="459"/>
                    <a:pt x="448" y="459"/>
                  </a:cubicBezTo>
                  <a:cubicBezTo>
                    <a:pt x="440" y="469"/>
                    <a:pt x="426" y="470"/>
                    <a:pt x="417" y="462"/>
                  </a:cubicBezTo>
                  <a:cubicBezTo>
                    <a:pt x="382" y="432"/>
                    <a:pt x="382" y="432"/>
                    <a:pt x="382" y="432"/>
                  </a:cubicBezTo>
                  <a:cubicBezTo>
                    <a:pt x="368" y="442"/>
                    <a:pt x="352" y="450"/>
                    <a:pt x="337" y="456"/>
                  </a:cubicBezTo>
                  <a:cubicBezTo>
                    <a:pt x="341" y="502"/>
                    <a:pt x="341" y="502"/>
                    <a:pt x="341" y="502"/>
                  </a:cubicBezTo>
                  <a:cubicBezTo>
                    <a:pt x="342" y="514"/>
                    <a:pt x="333" y="524"/>
                    <a:pt x="321" y="526"/>
                  </a:cubicBezTo>
                  <a:cubicBezTo>
                    <a:pt x="258" y="531"/>
                    <a:pt x="258" y="531"/>
                    <a:pt x="258" y="531"/>
                  </a:cubicBezTo>
                  <a:cubicBezTo>
                    <a:pt x="246" y="532"/>
                    <a:pt x="236" y="523"/>
                    <a:pt x="234" y="511"/>
                  </a:cubicBezTo>
                  <a:cubicBezTo>
                    <a:pt x="230" y="465"/>
                    <a:pt x="230" y="465"/>
                    <a:pt x="230" y="465"/>
                  </a:cubicBezTo>
                  <a:cubicBezTo>
                    <a:pt x="214" y="462"/>
                    <a:pt x="198" y="457"/>
                    <a:pt x="182" y="450"/>
                  </a:cubicBezTo>
                  <a:cubicBezTo>
                    <a:pt x="152" y="485"/>
                    <a:pt x="152" y="485"/>
                    <a:pt x="152" y="485"/>
                  </a:cubicBezTo>
                  <a:cubicBezTo>
                    <a:pt x="145" y="495"/>
                    <a:pt x="131" y="496"/>
                    <a:pt x="121" y="488"/>
                  </a:cubicBezTo>
                  <a:cubicBezTo>
                    <a:pt x="73" y="448"/>
                    <a:pt x="73" y="448"/>
                    <a:pt x="73" y="448"/>
                  </a:cubicBezTo>
                  <a:cubicBezTo>
                    <a:pt x="64" y="440"/>
                    <a:pt x="63" y="426"/>
                    <a:pt x="71" y="417"/>
                  </a:cubicBezTo>
                  <a:cubicBezTo>
                    <a:pt x="100" y="381"/>
                    <a:pt x="100" y="381"/>
                    <a:pt x="100" y="381"/>
                  </a:cubicBezTo>
                  <a:cubicBezTo>
                    <a:pt x="91" y="367"/>
                    <a:pt x="83" y="352"/>
                    <a:pt x="77" y="336"/>
                  </a:cubicBezTo>
                  <a:cubicBezTo>
                    <a:pt x="31" y="340"/>
                    <a:pt x="31" y="340"/>
                    <a:pt x="31" y="340"/>
                  </a:cubicBezTo>
                  <a:cubicBezTo>
                    <a:pt x="19" y="342"/>
                    <a:pt x="8" y="333"/>
                    <a:pt x="7" y="320"/>
                  </a:cubicBezTo>
                  <a:cubicBezTo>
                    <a:pt x="1" y="258"/>
                    <a:pt x="1" y="258"/>
                    <a:pt x="1" y="258"/>
                  </a:cubicBezTo>
                  <a:cubicBezTo>
                    <a:pt x="0" y="246"/>
                    <a:pt x="9" y="235"/>
                    <a:pt x="21" y="234"/>
                  </a:cubicBezTo>
                  <a:cubicBezTo>
                    <a:pt x="68" y="230"/>
                    <a:pt x="68" y="230"/>
                    <a:pt x="68" y="230"/>
                  </a:cubicBezTo>
                  <a:cubicBezTo>
                    <a:pt x="71" y="214"/>
                    <a:pt x="76" y="197"/>
                    <a:pt x="83" y="182"/>
                  </a:cubicBezTo>
                  <a:cubicBezTo>
                    <a:pt x="47" y="152"/>
                    <a:pt x="47" y="152"/>
                    <a:pt x="47" y="152"/>
                  </a:cubicBezTo>
                  <a:cubicBezTo>
                    <a:pt x="38" y="144"/>
                    <a:pt x="37" y="130"/>
                    <a:pt x="45" y="121"/>
                  </a:cubicBezTo>
                  <a:cubicBezTo>
                    <a:pt x="85" y="73"/>
                    <a:pt x="85" y="73"/>
                    <a:pt x="85" y="73"/>
                  </a:cubicBezTo>
                  <a:cubicBezTo>
                    <a:pt x="93" y="64"/>
                    <a:pt x="107" y="62"/>
                    <a:pt x="116" y="70"/>
                  </a:cubicBezTo>
                  <a:cubicBezTo>
                    <a:pt x="152" y="100"/>
                    <a:pt x="152" y="100"/>
                    <a:pt x="152" y="100"/>
                  </a:cubicBezTo>
                  <a:cubicBezTo>
                    <a:pt x="166" y="91"/>
                    <a:pt x="181" y="83"/>
                    <a:pt x="196" y="77"/>
                  </a:cubicBezTo>
                  <a:cubicBezTo>
                    <a:pt x="192" y="31"/>
                    <a:pt x="192" y="31"/>
                    <a:pt x="192" y="31"/>
                  </a:cubicBezTo>
                  <a:cubicBezTo>
                    <a:pt x="191" y="19"/>
                    <a:pt x="200" y="8"/>
                    <a:pt x="212" y="7"/>
                  </a:cubicBezTo>
                  <a:cubicBezTo>
                    <a:pt x="275" y="1"/>
                    <a:pt x="275" y="1"/>
                    <a:pt x="275" y="1"/>
                  </a:cubicBezTo>
                  <a:cubicBezTo>
                    <a:pt x="287" y="0"/>
                    <a:pt x="297" y="9"/>
                    <a:pt x="298" y="21"/>
                  </a:cubicBezTo>
                  <a:cubicBezTo>
                    <a:pt x="303" y="68"/>
                    <a:pt x="303" y="68"/>
                    <a:pt x="303" y="68"/>
                  </a:cubicBezTo>
                  <a:cubicBezTo>
                    <a:pt x="319" y="71"/>
                    <a:pt x="335" y="76"/>
                    <a:pt x="350" y="83"/>
                  </a:cubicBezTo>
                  <a:cubicBezTo>
                    <a:pt x="380" y="47"/>
                    <a:pt x="380" y="47"/>
                    <a:pt x="380" y="47"/>
                  </a:cubicBezTo>
                  <a:cubicBezTo>
                    <a:pt x="388" y="38"/>
                    <a:pt x="402" y="36"/>
                    <a:pt x="411" y="44"/>
                  </a:cubicBezTo>
                  <a:cubicBezTo>
                    <a:pt x="460" y="84"/>
                    <a:pt x="460" y="84"/>
                    <a:pt x="460" y="84"/>
                  </a:cubicBezTo>
                  <a:cubicBezTo>
                    <a:pt x="469" y="92"/>
                    <a:pt x="470" y="106"/>
                    <a:pt x="462" y="115"/>
                  </a:cubicBezTo>
                  <a:cubicBezTo>
                    <a:pt x="432" y="152"/>
                    <a:pt x="432" y="152"/>
                    <a:pt x="432" y="152"/>
                  </a:cubicBezTo>
                  <a:close/>
                  <a:moveTo>
                    <a:pt x="331" y="189"/>
                  </a:moveTo>
                  <a:cubicBezTo>
                    <a:pt x="288" y="153"/>
                    <a:pt x="225" y="158"/>
                    <a:pt x="189" y="201"/>
                  </a:cubicBezTo>
                  <a:cubicBezTo>
                    <a:pt x="153" y="244"/>
                    <a:pt x="159" y="308"/>
                    <a:pt x="202" y="344"/>
                  </a:cubicBezTo>
                  <a:cubicBezTo>
                    <a:pt x="244" y="380"/>
                    <a:pt x="308" y="374"/>
                    <a:pt x="344" y="331"/>
                  </a:cubicBezTo>
                  <a:cubicBezTo>
                    <a:pt x="380" y="288"/>
                    <a:pt x="374" y="224"/>
                    <a:pt x="331" y="189"/>
                  </a:cubicBezTo>
                  <a:close/>
                </a:path>
              </a:pathLst>
            </a:custGeom>
            <a:solidFill>
              <a:schemeClr val="accent2"/>
            </a:solidFill>
            <a:ln w="9525">
              <a:noFill/>
              <a:round/>
              <a:headEnd/>
              <a:tailEnd/>
            </a:ln>
          </p:spPr>
          <p:txBody>
            <a:bodyPr/>
            <a:lstStyle/>
            <a:p>
              <a:endParaRPr lang="en-US"/>
            </a:p>
          </p:txBody>
        </p:sp>
        <p:sp>
          <p:nvSpPr>
            <p:cNvPr id="31" name="Freeform 3">
              <a:extLst>
                <a:ext uri="{FF2B5EF4-FFF2-40B4-BE49-F238E27FC236}">
                  <a16:creationId xmlns:a16="http://schemas.microsoft.com/office/drawing/2014/main" id="{9363F934-87C8-4848-8FC9-8A719E3CE5B6}"/>
                </a:ext>
              </a:extLst>
            </p:cNvPr>
            <p:cNvSpPr>
              <a:spLocks noEditPoints="1"/>
            </p:cNvSpPr>
            <p:nvPr/>
          </p:nvSpPr>
          <p:spPr bwMode="auto">
            <a:xfrm>
              <a:off x="2536870" y="1371600"/>
              <a:ext cx="2317441" cy="2311726"/>
            </a:xfrm>
            <a:custGeom>
              <a:avLst/>
              <a:gdLst/>
              <a:ahLst/>
              <a:cxnLst>
                <a:cxn ang="0">
                  <a:pos x="432" y="152"/>
                </a:cxn>
                <a:cxn ang="0">
                  <a:pos x="455" y="196"/>
                </a:cxn>
                <a:cxn ang="0">
                  <a:pos x="502" y="192"/>
                </a:cxn>
                <a:cxn ang="0">
                  <a:pos x="526" y="212"/>
                </a:cxn>
                <a:cxn ang="0">
                  <a:pos x="531" y="274"/>
                </a:cxn>
                <a:cxn ang="0">
                  <a:pos x="511" y="298"/>
                </a:cxn>
                <a:cxn ang="0">
                  <a:pos x="465" y="302"/>
                </a:cxn>
                <a:cxn ang="0">
                  <a:pos x="450" y="350"/>
                </a:cxn>
                <a:cxn ang="0">
                  <a:pos x="486" y="380"/>
                </a:cxn>
                <a:cxn ang="0">
                  <a:pos x="488" y="411"/>
                </a:cxn>
                <a:cxn ang="0">
                  <a:pos x="448" y="459"/>
                </a:cxn>
                <a:cxn ang="0">
                  <a:pos x="417" y="462"/>
                </a:cxn>
                <a:cxn ang="0">
                  <a:pos x="382" y="432"/>
                </a:cxn>
                <a:cxn ang="0">
                  <a:pos x="337" y="456"/>
                </a:cxn>
                <a:cxn ang="0">
                  <a:pos x="341" y="502"/>
                </a:cxn>
                <a:cxn ang="0">
                  <a:pos x="321" y="526"/>
                </a:cxn>
                <a:cxn ang="0">
                  <a:pos x="258" y="531"/>
                </a:cxn>
                <a:cxn ang="0">
                  <a:pos x="234" y="511"/>
                </a:cxn>
                <a:cxn ang="0">
                  <a:pos x="230" y="465"/>
                </a:cxn>
                <a:cxn ang="0">
                  <a:pos x="182" y="450"/>
                </a:cxn>
                <a:cxn ang="0">
                  <a:pos x="152" y="485"/>
                </a:cxn>
                <a:cxn ang="0">
                  <a:pos x="121" y="488"/>
                </a:cxn>
                <a:cxn ang="0">
                  <a:pos x="73" y="448"/>
                </a:cxn>
                <a:cxn ang="0">
                  <a:pos x="71" y="417"/>
                </a:cxn>
                <a:cxn ang="0">
                  <a:pos x="100" y="381"/>
                </a:cxn>
                <a:cxn ang="0">
                  <a:pos x="77" y="336"/>
                </a:cxn>
                <a:cxn ang="0">
                  <a:pos x="31" y="340"/>
                </a:cxn>
                <a:cxn ang="0">
                  <a:pos x="7" y="320"/>
                </a:cxn>
                <a:cxn ang="0">
                  <a:pos x="1" y="258"/>
                </a:cxn>
                <a:cxn ang="0">
                  <a:pos x="21" y="234"/>
                </a:cxn>
                <a:cxn ang="0">
                  <a:pos x="68" y="230"/>
                </a:cxn>
                <a:cxn ang="0">
                  <a:pos x="83" y="182"/>
                </a:cxn>
                <a:cxn ang="0">
                  <a:pos x="47" y="152"/>
                </a:cxn>
                <a:cxn ang="0">
                  <a:pos x="45" y="121"/>
                </a:cxn>
                <a:cxn ang="0">
                  <a:pos x="85" y="73"/>
                </a:cxn>
                <a:cxn ang="0">
                  <a:pos x="116" y="70"/>
                </a:cxn>
                <a:cxn ang="0">
                  <a:pos x="152" y="100"/>
                </a:cxn>
                <a:cxn ang="0">
                  <a:pos x="196" y="77"/>
                </a:cxn>
                <a:cxn ang="0">
                  <a:pos x="192" y="31"/>
                </a:cxn>
                <a:cxn ang="0">
                  <a:pos x="212" y="7"/>
                </a:cxn>
                <a:cxn ang="0">
                  <a:pos x="275" y="1"/>
                </a:cxn>
                <a:cxn ang="0">
                  <a:pos x="298" y="21"/>
                </a:cxn>
                <a:cxn ang="0">
                  <a:pos x="303" y="68"/>
                </a:cxn>
                <a:cxn ang="0">
                  <a:pos x="350" y="83"/>
                </a:cxn>
                <a:cxn ang="0">
                  <a:pos x="380" y="47"/>
                </a:cxn>
                <a:cxn ang="0">
                  <a:pos x="411" y="44"/>
                </a:cxn>
                <a:cxn ang="0">
                  <a:pos x="460" y="84"/>
                </a:cxn>
                <a:cxn ang="0">
                  <a:pos x="462" y="115"/>
                </a:cxn>
                <a:cxn ang="0">
                  <a:pos x="432" y="152"/>
                </a:cxn>
                <a:cxn ang="0">
                  <a:pos x="331" y="189"/>
                </a:cxn>
                <a:cxn ang="0">
                  <a:pos x="189" y="201"/>
                </a:cxn>
                <a:cxn ang="0">
                  <a:pos x="202" y="344"/>
                </a:cxn>
                <a:cxn ang="0">
                  <a:pos x="344" y="331"/>
                </a:cxn>
                <a:cxn ang="0">
                  <a:pos x="331" y="189"/>
                </a:cxn>
              </a:cxnLst>
              <a:rect l="0" t="0" r="r" b="b"/>
              <a:pathLst>
                <a:path w="533" h="532">
                  <a:moveTo>
                    <a:pt x="432" y="152"/>
                  </a:moveTo>
                  <a:cubicBezTo>
                    <a:pt x="442" y="165"/>
                    <a:pt x="450" y="180"/>
                    <a:pt x="455" y="196"/>
                  </a:cubicBezTo>
                  <a:cubicBezTo>
                    <a:pt x="502" y="192"/>
                    <a:pt x="502" y="192"/>
                    <a:pt x="502" y="192"/>
                  </a:cubicBezTo>
                  <a:cubicBezTo>
                    <a:pt x="514" y="191"/>
                    <a:pt x="525" y="200"/>
                    <a:pt x="526" y="212"/>
                  </a:cubicBezTo>
                  <a:cubicBezTo>
                    <a:pt x="531" y="274"/>
                    <a:pt x="531" y="274"/>
                    <a:pt x="531" y="274"/>
                  </a:cubicBezTo>
                  <a:cubicBezTo>
                    <a:pt x="533" y="286"/>
                    <a:pt x="524" y="297"/>
                    <a:pt x="511" y="298"/>
                  </a:cubicBezTo>
                  <a:cubicBezTo>
                    <a:pt x="465" y="302"/>
                    <a:pt x="465" y="302"/>
                    <a:pt x="465" y="302"/>
                  </a:cubicBezTo>
                  <a:cubicBezTo>
                    <a:pt x="462" y="319"/>
                    <a:pt x="457" y="335"/>
                    <a:pt x="450" y="350"/>
                  </a:cubicBezTo>
                  <a:cubicBezTo>
                    <a:pt x="486" y="380"/>
                    <a:pt x="486" y="380"/>
                    <a:pt x="486" y="380"/>
                  </a:cubicBezTo>
                  <a:cubicBezTo>
                    <a:pt x="495" y="388"/>
                    <a:pt x="496" y="402"/>
                    <a:pt x="488" y="411"/>
                  </a:cubicBezTo>
                  <a:cubicBezTo>
                    <a:pt x="448" y="459"/>
                    <a:pt x="448" y="459"/>
                    <a:pt x="448" y="459"/>
                  </a:cubicBezTo>
                  <a:cubicBezTo>
                    <a:pt x="440" y="469"/>
                    <a:pt x="426" y="470"/>
                    <a:pt x="417" y="462"/>
                  </a:cubicBezTo>
                  <a:cubicBezTo>
                    <a:pt x="382" y="432"/>
                    <a:pt x="382" y="432"/>
                    <a:pt x="382" y="432"/>
                  </a:cubicBezTo>
                  <a:cubicBezTo>
                    <a:pt x="368" y="442"/>
                    <a:pt x="352" y="450"/>
                    <a:pt x="337" y="456"/>
                  </a:cubicBezTo>
                  <a:cubicBezTo>
                    <a:pt x="341" y="502"/>
                    <a:pt x="341" y="502"/>
                    <a:pt x="341" y="502"/>
                  </a:cubicBezTo>
                  <a:cubicBezTo>
                    <a:pt x="342" y="514"/>
                    <a:pt x="333" y="524"/>
                    <a:pt x="321" y="526"/>
                  </a:cubicBezTo>
                  <a:cubicBezTo>
                    <a:pt x="258" y="531"/>
                    <a:pt x="258" y="531"/>
                    <a:pt x="258" y="531"/>
                  </a:cubicBezTo>
                  <a:cubicBezTo>
                    <a:pt x="246" y="532"/>
                    <a:pt x="236" y="523"/>
                    <a:pt x="234" y="511"/>
                  </a:cubicBezTo>
                  <a:cubicBezTo>
                    <a:pt x="230" y="465"/>
                    <a:pt x="230" y="465"/>
                    <a:pt x="230" y="465"/>
                  </a:cubicBezTo>
                  <a:cubicBezTo>
                    <a:pt x="214" y="462"/>
                    <a:pt x="198" y="457"/>
                    <a:pt x="182" y="450"/>
                  </a:cubicBezTo>
                  <a:cubicBezTo>
                    <a:pt x="152" y="485"/>
                    <a:pt x="152" y="485"/>
                    <a:pt x="152" y="485"/>
                  </a:cubicBezTo>
                  <a:cubicBezTo>
                    <a:pt x="145" y="495"/>
                    <a:pt x="131" y="496"/>
                    <a:pt x="121" y="488"/>
                  </a:cubicBezTo>
                  <a:cubicBezTo>
                    <a:pt x="73" y="448"/>
                    <a:pt x="73" y="448"/>
                    <a:pt x="73" y="448"/>
                  </a:cubicBezTo>
                  <a:cubicBezTo>
                    <a:pt x="64" y="440"/>
                    <a:pt x="63" y="426"/>
                    <a:pt x="71" y="417"/>
                  </a:cubicBezTo>
                  <a:cubicBezTo>
                    <a:pt x="100" y="381"/>
                    <a:pt x="100" y="381"/>
                    <a:pt x="100" y="381"/>
                  </a:cubicBezTo>
                  <a:cubicBezTo>
                    <a:pt x="91" y="367"/>
                    <a:pt x="83" y="352"/>
                    <a:pt x="77" y="336"/>
                  </a:cubicBezTo>
                  <a:cubicBezTo>
                    <a:pt x="31" y="340"/>
                    <a:pt x="31" y="340"/>
                    <a:pt x="31" y="340"/>
                  </a:cubicBezTo>
                  <a:cubicBezTo>
                    <a:pt x="19" y="342"/>
                    <a:pt x="8" y="333"/>
                    <a:pt x="7" y="320"/>
                  </a:cubicBezTo>
                  <a:cubicBezTo>
                    <a:pt x="1" y="258"/>
                    <a:pt x="1" y="258"/>
                    <a:pt x="1" y="258"/>
                  </a:cubicBezTo>
                  <a:cubicBezTo>
                    <a:pt x="0" y="246"/>
                    <a:pt x="9" y="235"/>
                    <a:pt x="21" y="234"/>
                  </a:cubicBezTo>
                  <a:cubicBezTo>
                    <a:pt x="68" y="230"/>
                    <a:pt x="68" y="230"/>
                    <a:pt x="68" y="230"/>
                  </a:cubicBezTo>
                  <a:cubicBezTo>
                    <a:pt x="71" y="214"/>
                    <a:pt x="76" y="197"/>
                    <a:pt x="83" y="182"/>
                  </a:cubicBezTo>
                  <a:cubicBezTo>
                    <a:pt x="47" y="152"/>
                    <a:pt x="47" y="152"/>
                    <a:pt x="47" y="152"/>
                  </a:cubicBezTo>
                  <a:cubicBezTo>
                    <a:pt x="38" y="144"/>
                    <a:pt x="37" y="130"/>
                    <a:pt x="45" y="121"/>
                  </a:cubicBezTo>
                  <a:cubicBezTo>
                    <a:pt x="85" y="73"/>
                    <a:pt x="85" y="73"/>
                    <a:pt x="85" y="73"/>
                  </a:cubicBezTo>
                  <a:cubicBezTo>
                    <a:pt x="93" y="64"/>
                    <a:pt x="107" y="62"/>
                    <a:pt x="116" y="70"/>
                  </a:cubicBezTo>
                  <a:cubicBezTo>
                    <a:pt x="152" y="100"/>
                    <a:pt x="152" y="100"/>
                    <a:pt x="152" y="100"/>
                  </a:cubicBezTo>
                  <a:cubicBezTo>
                    <a:pt x="166" y="91"/>
                    <a:pt x="181" y="83"/>
                    <a:pt x="196" y="77"/>
                  </a:cubicBezTo>
                  <a:cubicBezTo>
                    <a:pt x="192" y="31"/>
                    <a:pt x="192" y="31"/>
                    <a:pt x="192" y="31"/>
                  </a:cubicBezTo>
                  <a:cubicBezTo>
                    <a:pt x="191" y="19"/>
                    <a:pt x="200" y="8"/>
                    <a:pt x="212" y="7"/>
                  </a:cubicBezTo>
                  <a:cubicBezTo>
                    <a:pt x="275" y="1"/>
                    <a:pt x="275" y="1"/>
                    <a:pt x="275" y="1"/>
                  </a:cubicBezTo>
                  <a:cubicBezTo>
                    <a:pt x="287" y="0"/>
                    <a:pt x="297" y="9"/>
                    <a:pt x="298" y="21"/>
                  </a:cubicBezTo>
                  <a:cubicBezTo>
                    <a:pt x="303" y="68"/>
                    <a:pt x="303" y="68"/>
                    <a:pt x="303" y="68"/>
                  </a:cubicBezTo>
                  <a:cubicBezTo>
                    <a:pt x="319" y="71"/>
                    <a:pt x="335" y="76"/>
                    <a:pt x="350" y="83"/>
                  </a:cubicBezTo>
                  <a:cubicBezTo>
                    <a:pt x="380" y="47"/>
                    <a:pt x="380" y="47"/>
                    <a:pt x="380" y="47"/>
                  </a:cubicBezTo>
                  <a:cubicBezTo>
                    <a:pt x="388" y="38"/>
                    <a:pt x="402" y="36"/>
                    <a:pt x="411" y="44"/>
                  </a:cubicBezTo>
                  <a:cubicBezTo>
                    <a:pt x="460" y="84"/>
                    <a:pt x="460" y="84"/>
                    <a:pt x="460" y="84"/>
                  </a:cubicBezTo>
                  <a:cubicBezTo>
                    <a:pt x="469" y="92"/>
                    <a:pt x="470" y="106"/>
                    <a:pt x="462" y="115"/>
                  </a:cubicBezTo>
                  <a:cubicBezTo>
                    <a:pt x="432" y="152"/>
                    <a:pt x="432" y="152"/>
                    <a:pt x="432" y="152"/>
                  </a:cubicBezTo>
                  <a:close/>
                  <a:moveTo>
                    <a:pt x="331" y="189"/>
                  </a:moveTo>
                  <a:cubicBezTo>
                    <a:pt x="288" y="153"/>
                    <a:pt x="225" y="158"/>
                    <a:pt x="189" y="201"/>
                  </a:cubicBezTo>
                  <a:cubicBezTo>
                    <a:pt x="153" y="244"/>
                    <a:pt x="159" y="308"/>
                    <a:pt x="202" y="344"/>
                  </a:cubicBezTo>
                  <a:cubicBezTo>
                    <a:pt x="244" y="380"/>
                    <a:pt x="308" y="374"/>
                    <a:pt x="344" y="331"/>
                  </a:cubicBezTo>
                  <a:cubicBezTo>
                    <a:pt x="380" y="288"/>
                    <a:pt x="374" y="224"/>
                    <a:pt x="331" y="189"/>
                  </a:cubicBezTo>
                  <a:close/>
                </a:path>
              </a:pathLst>
            </a:custGeom>
            <a:solidFill>
              <a:schemeClr val="accent3"/>
            </a:solidFill>
            <a:ln w="9525">
              <a:noFill/>
              <a:round/>
              <a:headEnd/>
              <a:tailEnd/>
            </a:ln>
          </p:spPr>
          <p:txBody>
            <a:bodyPr/>
            <a:lstStyle/>
            <a:p>
              <a:endParaRPr lang="en-US" dirty="0"/>
            </a:p>
          </p:txBody>
        </p:sp>
        <p:sp>
          <p:nvSpPr>
            <p:cNvPr id="34" name="Freeform 3">
              <a:extLst>
                <a:ext uri="{FF2B5EF4-FFF2-40B4-BE49-F238E27FC236}">
                  <a16:creationId xmlns:a16="http://schemas.microsoft.com/office/drawing/2014/main" id="{FA3160D6-5446-5046-8CB4-C724094A3509}"/>
                </a:ext>
              </a:extLst>
            </p:cNvPr>
            <p:cNvSpPr>
              <a:spLocks noEditPoints="1"/>
            </p:cNvSpPr>
            <p:nvPr/>
          </p:nvSpPr>
          <p:spPr bwMode="auto">
            <a:xfrm>
              <a:off x="3895370" y="3289482"/>
              <a:ext cx="2317441" cy="2311726"/>
            </a:xfrm>
            <a:custGeom>
              <a:avLst/>
              <a:gdLst/>
              <a:ahLst/>
              <a:cxnLst>
                <a:cxn ang="0">
                  <a:pos x="432" y="152"/>
                </a:cxn>
                <a:cxn ang="0">
                  <a:pos x="455" y="196"/>
                </a:cxn>
                <a:cxn ang="0">
                  <a:pos x="502" y="192"/>
                </a:cxn>
                <a:cxn ang="0">
                  <a:pos x="526" y="212"/>
                </a:cxn>
                <a:cxn ang="0">
                  <a:pos x="531" y="274"/>
                </a:cxn>
                <a:cxn ang="0">
                  <a:pos x="511" y="298"/>
                </a:cxn>
                <a:cxn ang="0">
                  <a:pos x="465" y="302"/>
                </a:cxn>
                <a:cxn ang="0">
                  <a:pos x="450" y="350"/>
                </a:cxn>
                <a:cxn ang="0">
                  <a:pos x="486" y="380"/>
                </a:cxn>
                <a:cxn ang="0">
                  <a:pos x="488" y="411"/>
                </a:cxn>
                <a:cxn ang="0">
                  <a:pos x="448" y="459"/>
                </a:cxn>
                <a:cxn ang="0">
                  <a:pos x="417" y="462"/>
                </a:cxn>
                <a:cxn ang="0">
                  <a:pos x="382" y="432"/>
                </a:cxn>
                <a:cxn ang="0">
                  <a:pos x="337" y="456"/>
                </a:cxn>
                <a:cxn ang="0">
                  <a:pos x="341" y="502"/>
                </a:cxn>
                <a:cxn ang="0">
                  <a:pos x="321" y="526"/>
                </a:cxn>
                <a:cxn ang="0">
                  <a:pos x="258" y="531"/>
                </a:cxn>
                <a:cxn ang="0">
                  <a:pos x="234" y="511"/>
                </a:cxn>
                <a:cxn ang="0">
                  <a:pos x="230" y="465"/>
                </a:cxn>
                <a:cxn ang="0">
                  <a:pos x="182" y="450"/>
                </a:cxn>
                <a:cxn ang="0">
                  <a:pos x="152" y="485"/>
                </a:cxn>
                <a:cxn ang="0">
                  <a:pos x="121" y="488"/>
                </a:cxn>
                <a:cxn ang="0">
                  <a:pos x="73" y="448"/>
                </a:cxn>
                <a:cxn ang="0">
                  <a:pos x="71" y="417"/>
                </a:cxn>
                <a:cxn ang="0">
                  <a:pos x="100" y="381"/>
                </a:cxn>
                <a:cxn ang="0">
                  <a:pos x="77" y="336"/>
                </a:cxn>
                <a:cxn ang="0">
                  <a:pos x="31" y="340"/>
                </a:cxn>
                <a:cxn ang="0">
                  <a:pos x="7" y="320"/>
                </a:cxn>
                <a:cxn ang="0">
                  <a:pos x="1" y="258"/>
                </a:cxn>
                <a:cxn ang="0">
                  <a:pos x="21" y="234"/>
                </a:cxn>
                <a:cxn ang="0">
                  <a:pos x="68" y="230"/>
                </a:cxn>
                <a:cxn ang="0">
                  <a:pos x="83" y="182"/>
                </a:cxn>
                <a:cxn ang="0">
                  <a:pos x="47" y="152"/>
                </a:cxn>
                <a:cxn ang="0">
                  <a:pos x="45" y="121"/>
                </a:cxn>
                <a:cxn ang="0">
                  <a:pos x="85" y="73"/>
                </a:cxn>
                <a:cxn ang="0">
                  <a:pos x="116" y="70"/>
                </a:cxn>
                <a:cxn ang="0">
                  <a:pos x="152" y="100"/>
                </a:cxn>
                <a:cxn ang="0">
                  <a:pos x="196" y="77"/>
                </a:cxn>
                <a:cxn ang="0">
                  <a:pos x="192" y="31"/>
                </a:cxn>
                <a:cxn ang="0">
                  <a:pos x="212" y="7"/>
                </a:cxn>
                <a:cxn ang="0">
                  <a:pos x="275" y="1"/>
                </a:cxn>
                <a:cxn ang="0">
                  <a:pos x="298" y="21"/>
                </a:cxn>
                <a:cxn ang="0">
                  <a:pos x="303" y="68"/>
                </a:cxn>
                <a:cxn ang="0">
                  <a:pos x="350" y="83"/>
                </a:cxn>
                <a:cxn ang="0">
                  <a:pos x="380" y="47"/>
                </a:cxn>
                <a:cxn ang="0">
                  <a:pos x="411" y="44"/>
                </a:cxn>
                <a:cxn ang="0">
                  <a:pos x="460" y="84"/>
                </a:cxn>
                <a:cxn ang="0">
                  <a:pos x="462" y="115"/>
                </a:cxn>
                <a:cxn ang="0">
                  <a:pos x="432" y="152"/>
                </a:cxn>
                <a:cxn ang="0">
                  <a:pos x="331" y="189"/>
                </a:cxn>
                <a:cxn ang="0">
                  <a:pos x="189" y="201"/>
                </a:cxn>
                <a:cxn ang="0">
                  <a:pos x="202" y="344"/>
                </a:cxn>
                <a:cxn ang="0">
                  <a:pos x="344" y="331"/>
                </a:cxn>
                <a:cxn ang="0">
                  <a:pos x="331" y="189"/>
                </a:cxn>
              </a:cxnLst>
              <a:rect l="0" t="0" r="r" b="b"/>
              <a:pathLst>
                <a:path w="533" h="532">
                  <a:moveTo>
                    <a:pt x="432" y="152"/>
                  </a:moveTo>
                  <a:cubicBezTo>
                    <a:pt x="442" y="165"/>
                    <a:pt x="450" y="180"/>
                    <a:pt x="455" y="196"/>
                  </a:cubicBezTo>
                  <a:cubicBezTo>
                    <a:pt x="502" y="192"/>
                    <a:pt x="502" y="192"/>
                    <a:pt x="502" y="192"/>
                  </a:cubicBezTo>
                  <a:cubicBezTo>
                    <a:pt x="514" y="191"/>
                    <a:pt x="525" y="200"/>
                    <a:pt x="526" y="212"/>
                  </a:cubicBezTo>
                  <a:cubicBezTo>
                    <a:pt x="531" y="274"/>
                    <a:pt x="531" y="274"/>
                    <a:pt x="531" y="274"/>
                  </a:cubicBezTo>
                  <a:cubicBezTo>
                    <a:pt x="533" y="286"/>
                    <a:pt x="524" y="297"/>
                    <a:pt x="511" y="298"/>
                  </a:cubicBezTo>
                  <a:cubicBezTo>
                    <a:pt x="465" y="302"/>
                    <a:pt x="465" y="302"/>
                    <a:pt x="465" y="302"/>
                  </a:cubicBezTo>
                  <a:cubicBezTo>
                    <a:pt x="462" y="319"/>
                    <a:pt x="457" y="335"/>
                    <a:pt x="450" y="350"/>
                  </a:cubicBezTo>
                  <a:cubicBezTo>
                    <a:pt x="486" y="380"/>
                    <a:pt x="486" y="380"/>
                    <a:pt x="486" y="380"/>
                  </a:cubicBezTo>
                  <a:cubicBezTo>
                    <a:pt x="495" y="388"/>
                    <a:pt x="496" y="402"/>
                    <a:pt x="488" y="411"/>
                  </a:cubicBezTo>
                  <a:cubicBezTo>
                    <a:pt x="448" y="459"/>
                    <a:pt x="448" y="459"/>
                    <a:pt x="448" y="459"/>
                  </a:cubicBezTo>
                  <a:cubicBezTo>
                    <a:pt x="440" y="469"/>
                    <a:pt x="426" y="470"/>
                    <a:pt x="417" y="462"/>
                  </a:cubicBezTo>
                  <a:cubicBezTo>
                    <a:pt x="382" y="432"/>
                    <a:pt x="382" y="432"/>
                    <a:pt x="382" y="432"/>
                  </a:cubicBezTo>
                  <a:cubicBezTo>
                    <a:pt x="368" y="442"/>
                    <a:pt x="352" y="450"/>
                    <a:pt x="337" y="456"/>
                  </a:cubicBezTo>
                  <a:cubicBezTo>
                    <a:pt x="341" y="502"/>
                    <a:pt x="341" y="502"/>
                    <a:pt x="341" y="502"/>
                  </a:cubicBezTo>
                  <a:cubicBezTo>
                    <a:pt x="342" y="514"/>
                    <a:pt x="333" y="524"/>
                    <a:pt x="321" y="526"/>
                  </a:cubicBezTo>
                  <a:cubicBezTo>
                    <a:pt x="258" y="531"/>
                    <a:pt x="258" y="531"/>
                    <a:pt x="258" y="531"/>
                  </a:cubicBezTo>
                  <a:cubicBezTo>
                    <a:pt x="246" y="532"/>
                    <a:pt x="236" y="523"/>
                    <a:pt x="234" y="511"/>
                  </a:cubicBezTo>
                  <a:cubicBezTo>
                    <a:pt x="230" y="465"/>
                    <a:pt x="230" y="465"/>
                    <a:pt x="230" y="465"/>
                  </a:cubicBezTo>
                  <a:cubicBezTo>
                    <a:pt x="214" y="462"/>
                    <a:pt x="198" y="457"/>
                    <a:pt x="182" y="450"/>
                  </a:cubicBezTo>
                  <a:cubicBezTo>
                    <a:pt x="152" y="485"/>
                    <a:pt x="152" y="485"/>
                    <a:pt x="152" y="485"/>
                  </a:cubicBezTo>
                  <a:cubicBezTo>
                    <a:pt x="145" y="495"/>
                    <a:pt x="131" y="496"/>
                    <a:pt x="121" y="488"/>
                  </a:cubicBezTo>
                  <a:cubicBezTo>
                    <a:pt x="73" y="448"/>
                    <a:pt x="73" y="448"/>
                    <a:pt x="73" y="448"/>
                  </a:cubicBezTo>
                  <a:cubicBezTo>
                    <a:pt x="64" y="440"/>
                    <a:pt x="63" y="426"/>
                    <a:pt x="71" y="417"/>
                  </a:cubicBezTo>
                  <a:cubicBezTo>
                    <a:pt x="100" y="381"/>
                    <a:pt x="100" y="381"/>
                    <a:pt x="100" y="381"/>
                  </a:cubicBezTo>
                  <a:cubicBezTo>
                    <a:pt x="91" y="367"/>
                    <a:pt x="83" y="352"/>
                    <a:pt x="77" y="336"/>
                  </a:cubicBezTo>
                  <a:cubicBezTo>
                    <a:pt x="31" y="340"/>
                    <a:pt x="31" y="340"/>
                    <a:pt x="31" y="340"/>
                  </a:cubicBezTo>
                  <a:cubicBezTo>
                    <a:pt x="19" y="342"/>
                    <a:pt x="8" y="333"/>
                    <a:pt x="7" y="320"/>
                  </a:cubicBezTo>
                  <a:cubicBezTo>
                    <a:pt x="1" y="258"/>
                    <a:pt x="1" y="258"/>
                    <a:pt x="1" y="258"/>
                  </a:cubicBezTo>
                  <a:cubicBezTo>
                    <a:pt x="0" y="246"/>
                    <a:pt x="9" y="235"/>
                    <a:pt x="21" y="234"/>
                  </a:cubicBezTo>
                  <a:cubicBezTo>
                    <a:pt x="68" y="230"/>
                    <a:pt x="68" y="230"/>
                    <a:pt x="68" y="230"/>
                  </a:cubicBezTo>
                  <a:cubicBezTo>
                    <a:pt x="71" y="214"/>
                    <a:pt x="76" y="197"/>
                    <a:pt x="83" y="182"/>
                  </a:cubicBezTo>
                  <a:cubicBezTo>
                    <a:pt x="47" y="152"/>
                    <a:pt x="47" y="152"/>
                    <a:pt x="47" y="152"/>
                  </a:cubicBezTo>
                  <a:cubicBezTo>
                    <a:pt x="38" y="144"/>
                    <a:pt x="37" y="130"/>
                    <a:pt x="45" y="121"/>
                  </a:cubicBezTo>
                  <a:cubicBezTo>
                    <a:pt x="85" y="73"/>
                    <a:pt x="85" y="73"/>
                    <a:pt x="85" y="73"/>
                  </a:cubicBezTo>
                  <a:cubicBezTo>
                    <a:pt x="93" y="64"/>
                    <a:pt x="107" y="62"/>
                    <a:pt x="116" y="70"/>
                  </a:cubicBezTo>
                  <a:cubicBezTo>
                    <a:pt x="152" y="100"/>
                    <a:pt x="152" y="100"/>
                    <a:pt x="152" y="100"/>
                  </a:cubicBezTo>
                  <a:cubicBezTo>
                    <a:pt x="166" y="91"/>
                    <a:pt x="181" y="83"/>
                    <a:pt x="196" y="77"/>
                  </a:cubicBezTo>
                  <a:cubicBezTo>
                    <a:pt x="192" y="31"/>
                    <a:pt x="192" y="31"/>
                    <a:pt x="192" y="31"/>
                  </a:cubicBezTo>
                  <a:cubicBezTo>
                    <a:pt x="191" y="19"/>
                    <a:pt x="200" y="8"/>
                    <a:pt x="212" y="7"/>
                  </a:cubicBezTo>
                  <a:cubicBezTo>
                    <a:pt x="275" y="1"/>
                    <a:pt x="275" y="1"/>
                    <a:pt x="275" y="1"/>
                  </a:cubicBezTo>
                  <a:cubicBezTo>
                    <a:pt x="287" y="0"/>
                    <a:pt x="297" y="9"/>
                    <a:pt x="298" y="21"/>
                  </a:cubicBezTo>
                  <a:cubicBezTo>
                    <a:pt x="303" y="68"/>
                    <a:pt x="303" y="68"/>
                    <a:pt x="303" y="68"/>
                  </a:cubicBezTo>
                  <a:cubicBezTo>
                    <a:pt x="319" y="71"/>
                    <a:pt x="335" y="76"/>
                    <a:pt x="350" y="83"/>
                  </a:cubicBezTo>
                  <a:cubicBezTo>
                    <a:pt x="380" y="47"/>
                    <a:pt x="380" y="47"/>
                    <a:pt x="380" y="47"/>
                  </a:cubicBezTo>
                  <a:cubicBezTo>
                    <a:pt x="388" y="38"/>
                    <a:pt x="402" y="36"/>
                    <a:pt x="411" y="44"/>
                  </a:cubicBezTo>
                  <a:cubicBezTo>
                    <a:pt x="460" y="84"/>
                    <a:pt x="460" y="84"/>
                    <a:pt x="460" y="84"/>
                  </a:cubicBezTo>
                  <a:cubicBezTo>
                    <a:pt x="469" y="92"/>
                    <a:pt x="470" y="106"/>
                    <a:pt x="462" y="115"/>
                  </a:cubicBezTo>
                  <a:cubicBezTo>
                    <a:pt x="432" y="152"/>
                    <a:pt x="432" y="152"/>
                    <a:pt x="432" y="152"/>
                  </a:cubicBezTo>
                  <a:close/>
                  <a:moveTo>
                    <a:pt x="331" y="189"/>
                  </a:moveTo>
                  <a:cubicBezTo>
                    <a:pt x="288" y="153"/>
                    <a:pt x="225" y="158"/>
                    <a:pt x="189" y="201"/>
                  </a:cubicBezTo>
                  <a:cubicBezTo>
                    <a:pt x="153" y="244"/>
                    <a:pt x="159" y="308"/>
                    <a:pt x="202" y="344"/>
                  </a:cubicBezTo>
                  <a:cubicBezTo>
                    <a:pt x="244" y="380"/>
                    <a:pt x="308" y="374"/>
                    <a:pt x="344" y="331"/>
                  </a:cubicBezTo>
                  <a:cubicBezTo>
                    <a:pt x="380" y="288"/>
                    <a:pt x="374" y="224"/>
                    <a:pt x="331" y="189"/>
                  </a:cubicBezTo>
                  <a:close/>
                </a:path>
              </a:pathLst>
            </a:custGeom>
            <a:solidFill>
              <a:srgbClr val="003C71"/>
            </a:solidFill>
            <a:ln w="9525">
              <a:noFill/>
              <a:round/>
              <a:headEnd/>
              <a:tailEnd/>
            </a:ln>
          </p:spPr>
          <p:txBody>
            <a:bodyPr/>
            <a:lstStyle/>
            <a:p>
              <a:endParaRPr lang="en-US"/>
            </a:p>
          </p:txBody>
        </p:sp>
      </p:grpSp>
      <p:sp>
        <p:nvSpPr>
          <p:cNvPr id="19" name="TextBox 5"/>
          <p:cNvSpPr/>
          <p:nvPr/>
        </p:nvSpPr>
        <p:spPr>
          <a:xfrm>
            <a:off x="895901" y="1524223"/>
            <a:ext cx="3914275" cy="63094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400" spc="200">
                <a:latin typeface="Acherus Grotesque"/>
                <a:ea typeface="Acherus Grotesque"/>
                <a:cs typeface="Acherus Grotesque"/>
                <a:sym typeface="Acherus Grotesque"/>
              </a:defRPr>
            </a:lvl1pPr>
          </a:lstStyle>
          <a:p>
            <a:pPr>
              <a:lnSpc>
                <a:spcPts val="2100"/>
              </a:lnSpc>
            </a:pPr>
            <a:r>
              <a:rPr dirty="0"/>
              <a:t>PLACE A SHORT HEADER SENTENCE HERE.</a:t>
            </a:r>
          </a:p>
        </p:txBody>
      </p:sp>
      <p:sp>
        <p:nvSpPr>
          <p:cNvPr id="21" name="TextBox 20"/>
          <p:cNvSpPr/>
          <p:nvPr/>
        </p:nvSpPr>
        <p:spPr>
          <a:xfrm>
            <a:off x="895901" y="2160802"/>
            <a:ext cx="2946346" cy="332398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200">
                <a:solidFill>
                  <a:srgbClr val="585C5E"/>
                </a:solidFill>
                <a:latin typeface="Crimson Text Roman"/>
                <a:ea typeface="Crimson Text Roman"/>
                <a:cs typeface="Crimson Text Roman"/>
                <a:sym typeface="Crimson Text Roman"/>
              </a:defRPr>
            </a:lvl1pPr>
          </a:lstStyle>
          <a:p>
            <a:pPr>
              <a:lnSpc>
                <a:spcPts val="1800"/>
              </a:lnSpc>
            </a:pPr>
            <a:r>
              <a:rPr kern="1200" dirty="0"/>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 qui blandit praesent luptatum zzril delenit augue duis.</a:t>
            </a:r>
          </a:p>
        </p:txBody>
      </p:sp>
      <p:pic>
        <p:nvPicPr>
          <p:cNvPr id="45" name="pasted-image.pdf" descr="pasted-image.pdf"/>
          <p:cNvPicPr>
            <a:picLocks noChangeAspect="1"/>
          </p:cNvPicPr>
          <p:nvPr/>
        </p:nvPicPr>
        <p:blipFill>
          <a:blip r:embed="rId2">
            <a:extLst/>
          </a:blip>
          <a:stretch>
            <a:fillRect/>
          </a:stretch>
        </p:blipFill>
        <p:spPr>
          <a:xfrm>
            <a:off x="787115" y="1480909"/>
            <a:ext cx="98626" cy="98626"/>
          </a:xfrm>
          <a:prstGeom prst="rect">
            <a:avLst/>
          </a:prstGeom>
          <a:ln w="12700">
            <a:miter lim="400000"/>
          </a:ln>
        </p:spPr>
      </p:pic>
      <p:grpSp>
        <p:nvGrpSpPr>
          <p:cNvPr id="29" name="Group 28"/>
          <p:cNvGrpSpPr/>
          <p:nvPr/>
        </p:nvGrpSpPr>
        <p:grpSpPr>
          <a:xfrm>
            <a:off x="5875460" y="6254557"/>
            <a:ext cx="7756220" cy="419351"/>
            <a:chOff x="5734148" y="-45661"/>
            <a:chExt cx="7756220" cy="419351"/>
          </a:xfrm>
        </p:grpSpPr>
        <p:sp>
          <p:nvSpPr>
            <p:cNvPr id="32" name="Title 1"/>
            <p:cNvSpPr/>
            <p:nvPr/>
          </p:nvSpPr>
          <p:spPr>
            <a:xfrm>
              <a:off x="10345042" y="-45660"/>
              <a:ext cx="3145326"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nSpc>
                  <a:spcPct val="90000"/>
                </a:lnSpc>
                <a:defRPr sz="1400" spc="200">
                  <a:solidFill>
                    <a:schemeClr val="accent3"/>
                  </a:solidFill>
                  <a:latin typeface="Acherus Grotesque"/>
                  <a:ea typeface="Acherus Grotesque"/>
                  <a:cs typeface="Acherus Grotesque"/>
                  <a:sym typeface="Acherus Grotesque"/>
                </a:defRPr>
              </a:pPr>
              <a:r>
                <a:rPr lang="en-US" sz="1200" dirty="0">
                  <a:solidFill>
                    <a:schemeClr val="accent1"/>
                  </a:solidFill>
                </a:rPr>
                <a:t>SECTION TITLE</a:t>
              </a:r>
              <a:endParaRPr sz="1200" dirty="0">
                <a:solidFill>
                  <a:schemeClr val="accent1"/>
                </a:solidFill>
              </a:endParaRPr>
            </a:p>
          </p:txBody>
        </p:sp>
        <p:sp>
          <p:nvSpPr>
            <p:cNvPr id="33" name="Title 1"/>
            <p:cNvSpPr/>
            <p:nvPr/>
          </p:nvSpPr>
          <p:spPr>
            <a:xfrm>
              <a:off x="5734148" y="-45661"/>
              <a:ext cx="4349637"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gn="r">
                <a:lnSpc>
                  <a:spcPct val="90000"/>
                </a:lnSpc>
                <a:defRPr sz="1400" spc="200">
                  <a:solidFill>
                    <a:schemeClr val="accent3"/>
                  </a:solidFill>
                  <a:latin typeface="Acherus Grotesque"/>
                  <a:ea typeface="Acherus Grotesque"/>
                  <a:cs typeface="Acherus Grotesque"/>
                  <a:sym typeface="Acherus Grotesque"/>
                </a:defRPr>
              </a:pPr>
              <a:r>
                <a:rPr lang="en-US" sz="1200" dirty="0">
                  <a:solidFill>
                    <a:schemeClr val="accent3"/>
                  </a:solidFill>
                </a:rPr>
                <a:t>01</a:t>
              </a:r>
              <a:endParaRPr dirty="0">
                <a:solidFill>
                  <a:schemeClr val="accent1"/>
                </a:solidFill>
              </a:endParaRPr>
            </a:p>
          </p:txBody>
        </p:sp>
        <p:sp>
          <p:nvSpPr>
            <p:cNvPr id="39" name="Title 1"/>
            <p:cNvSpPr/>
            <p:nvPr/>
          </p:nvSpPr>
          <p:spPr>
            <a:xfrm>
              <a:off x="10048160" y="-41527"/>
              <a:ext cx="249382"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gn="r">
                <a:lnSpc>
                  <a:spcPct val="90000"/>
                </a:lnSpc>
                <a:defRPr sz="1400" spc="200">
                  <a:solidFill>
                    <a:schemeClr val="accent3"/>
                  </a:solidFill>
                  <a:latin typeface="Acherus Grotesque"/>
                  <a:ea typeface="Acherus Grotesque"/>
                  <a:cs typeface="Acherus Grotesque"/>
                  <a:sym typeface="Acherus Grotesque"/>
                </a:defRPr>
              </a:pPr>
              <a:r>
                <a:rPr lang="en-US" sz="1200" dirty="0">
                  <a:solidFill>
                    <a:schemeClr val="accent1"/>
                  </a:solidFill>
                </a:rPr>
                <a:t>/</a:t>
              </a:r>
              <a:endParaRPr sz="1200" dirty="0">
                <a:solidFill>
                  <a:schemeClr val="accent1"/>
                </a:solidFill>
              </a:endParaRPr>
            </a:p>
          </p:txBody>
        </p:sp>
      </p:grpSp>
      <p:sp>
        <p:nvSpPr>
          <p:cNvPr id="47" name="TextBox 5"/>
          <p:cNvSpPr/>
          <p:nvPr/>
        </p:nvSpPr>
        <p:spPr>
          <a:xfrm>
            <a:off x="5875461" y="1203002"/>
            <a:ext cx="3331190" cy="30777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400" spc="200">
                <a:latin typeface="Acherus Grotesque"/>
                <a:ea typeface="Acherus Grotesque"/>
                <a:cs typeface="Acherus Grotesque"/>
                <a:sym typeface="Acherus Grotesque"/>
              </a:defRPr>
            </a:lvl1pPr>
          </a:lstStyle>
          <a:p>
            <a:r>
              <a:rPr dirty="0"/>
              <a:t>FIRST </a:t>
            </a:r>
            <a:r>
              <a:rPr lang="en-US" dirty="0"/>
              <a:t>ITEM</a:t>
            </a:r>
            <a:endParaRPr dirty="0"/>
          </a:p>
        </p:txBody>
      </p:sp>
      <p:sp>
        <p:nvSpPr>
          <p:cNvPr id="48" name="TextBox 20"/>
          <p:cNvSpPr/>
          <p:nvPr/>
        </p:nvSpPr>
        <p:spPr>
          <a:xfrm>
            <a:off x="5875462" y="1510780"/>
            <a:ext cx="2507448" cy="6463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200">
                <a:solidFill>
                  <a:srgbClr val="585C5E"/>
                </a:solidFill>
                <a:latin typeface="Crimson Text Roman"/>
                <a:ea typeface="Crimson Text Roman"/>
                <a:cs typeface="Crimson Text Roman"/>
                <a:sym typeface="Crimson Text Roman"/>
              </a:defRPr>
            </a:lvl1pPr>
          </a:lstStyle>
          <a:p>
            <a:r>
              <a:rPr dirty="0"/>
              <a:t>Place  a short description about this </a:t>
            </a:r>
            <a:r>
              <a:rPr lang="en-US" dirty="0"/>
              <a:t>item in this location. </a:t>
            </a:r>
            <a:r>
              <a:rPr dirty="0"/>
              <a:t> It does not need to be long. </a:t>
            </a:r>
          </a:p>
        </p:txBody>
      </p:sp>
      <p:sp>
        <p:nvSpPr>
          <p:cNvPr id="49" name="TextBox 5"/>
          <p:cNvSpPr/>
          <p:nvPr/>
        </p:nvSpPr>
        <p:spPr>
          <a:xfrm>
            <a:off x="5875460" y="4607210"/>
            <a:ext cx="3331190" cy="30777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400" spc="200">
                <a:latin typeface="Acherus Grotesque"/>
                <a:ea typeface="Acherus Grotesque"/>
                <a:cs typeface="Acherus Grotesque"/>
                <a:sym typeface="Acherus Grotesque"/>
              </a:defRPr>
            </a:lvl1pPr>
          </a:lstStyle>
          <a:p>
            <a:r>
              <a:rPr dirty="0"/>
              <a:t>FIRST </a:t>
            </a:r>
            <a:r>
              <a:rPr lang="en-US" dirty="0"/>
              <a:t>ITEM</a:t>
            </a:r>
            <a:endParaRPr dirty="0"/>
          </a:p>
        </p:txBody>
      </p:sp>
      <p:sp>
        <p:nvSpPr>
          <p:cNvPr id="50" name="TextBox 20"/>
          <p:cNvSpPr/>
          <p:nvPr/>
        </p:nvSpPr>
        <p:spPr>
          <a:xfrm>
            <a:off x="5875461" y="4914988"/>
            <a:ext cx="2507448" cy="6463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200">
                <a:solidFill>
                  <a:srgbClr val="585C5E"/>
                </a:solidFill>
                <a:latin typeface="Crimson Text Roman"/>
                <a:ea typeface="Crimson Text Roman"/>
                <a:cs typeface="Crimson Text Roman"/>
                <a:sym typeface="Crimson Text Roman"/>
              </a:defRPr>
            </a:lvl1pPr>
          </a:lstStyle>
          <a:p>
            <a:r>
              <a:rPr dirty="0"/>
              <a:t>Place  a short description about this </a:t>
            </a:r>
            <a:r>
              <a:rPr lang="en-US" dirty="0"/>
              <a:t>item in this location. </a:t>
            </a:r>
            <a:r>
              <a:rPr dirty="0"/>
              <a:t> It does not need to be long. </a:t>
            </a:r>
          </a:p>
        </p:txBody>
      </p:sp>
      <p:sp>
        <p:nvSpPr>
          <p:cNvPr id="51" name="TextBox 5"/>
          <p:cNvSpPr/>
          <p:nvPr/>
        </p:nvSpPr>
        <p:spPr>
          <a:xfrm>
            <a:off x="9684551" y="1213390"/>
            <a:ext cx="3331190" cy="30777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400" spc="200">
                <a:latin typeface="Acherus Grotesque"/>
                <a:ea typeface="Acherus Grotesque"/>
                <a:cs typeface="Acherus Grotesque"/>
                <a:sym typeface="Acherus Grotesque"/>
              </a:defRPr>
            </a:lvl1pPr>
          </a:lstStyle>
          <a:p>
            <a:r>
              <a:rPr dirty="0"/>
              <a:t>FIRST </a:t>
            </a:r>
            <a:r>
              <a:rPr lang="en-US" dirty="0"/>
              <a:t>ITEM</a:t>
            </a:r>
            <a:endParaRPr dirty="0"/>
          </a:p>
        </p:txBody>
      </p:sp>
      <p:sp>
        <p:nvSpPr>
          <p:cNvPr id="52" name="TextBox 20"/>
          <p:cNvSpPr/>
          <p:nvPr/>
        </p:nvSpPr>
        <p:spPr>
          <a:xfrm>
            <a:off x="9684552" y="1521168"/>
            <a:ext cx="2507448" cy="6463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200">
                <a:solidFill>
                  <a:srgbClr val="585C5E"/>
                </a:solidFill>
                <a:latin typeface="Crimson Text Roman"/>
                <a:ea typeface="Crimson Text Roman"/>
                <a:cs typeface="Crimson Text Roman"/>
                <a:sym typeface="Crimson Text Roman"/>
              </a:defRPr>
            </a:lvl1pPr>
          </a:lstStyle>
          <a:p>
            <a:r>
              <a:rPr dirty="0"/>
              <a:t>Place  a short description about this </a:t>
            </a:r>
            <a:r>
              <a:rPr lang="en-US" dirty="0"/>
              <a:t>item in this location. </a:t>
            </a:r>
            <a:r>
              <a:rPr dirty="0"/>
              <a:t> It does not need to be long. </a:t>
            </a:r>
          </a:p>
        </p:txBody>
      </p:sp>
      <p:sp>
        <p:nvSpPr>
          <p:cNvPr id="53" name="TextBox 5"/>
          <p:cNvSpPr/>
          <p:nvPr/>
        </p:nvSpPr>
        <p:spPr>
          <a:xfrm>
            <a:off x="9684550" y="4617598"/>
            <a:ext cx="3331190" cy="30777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400" spc="200">
                <a:latin typeface="Acherus Grotesque"/>
                <a:ea typeface="Acherus Grotesque"/>
                <a:cs typeface="Acherus Grotesque"/>
                <a:sym typeface="Acherus Grotesque"/>
              </a:defRPr>
            </a:lvl1pPr>
          </a:lstStyle>
          <a:p>
            <a:r>
              <a:rPr dirty="0"/>
              <a:t>FIRST </a:t>
            </a:r>
            <a:r>
              <a:rPr lang="en-US" dirty="0"/>
              <a:t>ITEM</a:t>
            </a:r>
            <a:endParaRPr dirty="0"/>
          </a:p>
        </p:txBody>
      </p:sp>
      <p:sp>
        <p:nvSpPr>
          <p:cNvPr id="54" name="TextBox 20"/>
          <p:cNvSpPr/>
          <p:nvPr/>
        </p:nvSpPr>
        <p:spPr>
          <a:xfrm>
            <a:off x="9684551" y="4925376"/>
            <a:ext cx="2507448" cy="6463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200">
                <a:solidFill>
                  <a:srgbClr val="585C5E"/>
                </a:solidFill>
                <a:latin typeface="Crimson Text Roman"/>
                <a:ea typeface="Crimson Text Roman"/>
                <a:cs typeface="Crimson Text Roman"/>
                <a:sym typeface="Crimson Text Roman"/>
              </a:defRPr>
            </a:lvl1pPr>
          </a:lstStyle>
          <a:p>
            <a:r>
              <a:rPr dirty="0"/>
              <a:t>Place  a short description about this </a:t>
            </a:r>
            <a:r>
              <a:rPr lang="en-US" dirty="0"/>
              <a:t>item in this location. </a:t>
            </a:r>
            <a:r>
              <a:rPr dirty="0"/>
              <a:t> It does not need to be long. </a:t>
            </a:r>
          </a:p>
        </p:txBody>
      </p:sp>
    </p:spTree>
    <p:extLst>
      <p:ext uri="{BB962C8B-B14F-4D97-AF65-F5344CB8AC3E}">
        <p14:creationId xmlns:p14="http://schemas.microsoft.com/office/powerpoint/2010/main" val="39778654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p:cNvSpPr/>
          <p:nvPr/>
        </p:nvSpPr>
        <p:spPr>
          <a:xfrm>
            <a:off x="-1" y="0"/>
            <a:ext cx="5095261" cy="6879154"/>
          </a:xfrm>
          <a:prstGeom prst="rect">
            <a:avLst/>
          </a:prstGeom>
          <a:solidFill>
            <a:schemeClr val="accent3">
              <a:lumMod val="20000"/>
              <a:lumOff val="80000"/>
            </a:schemeClr>
          </a:solidFill>
          <a:ln w="12700">
            <a:miter lim="400000"/>
          </a:ln>
        </p:spPr>
        <p:txBody>
          <a:bodyPr lIns="45719" rIns="45719" anchor="ctr"/>
          <a:lstStyle/>
          <a:p>
            <a:pPr>
              <a:defRPr>
                <a:solidFill>
                  <a:schemeClr val="accent2"/>
                </a:solidFill>
              </a:defRPr>
            </a:pPr>
            <a:endParaRPr/>
          </a:p>
        </p:txBody>
      </p:sp>
      <p:graphicFrame>
        <p:nvGraphicFramePr>
          <p:cNvPr id="3" name="Table 2"/>
          <p:cNvGraphicFramePr>
            <a:graphicFrameLocks noGrp="1"/>
          </p:cNvGraphicFramePr>
          <p:nvPr>
            <p:extLst>
              <p:ext uri="{D42A27DB-BD31-4B8C-83A1-F6EECF244321}">
                <p14:modId xmlns:p14="http://schemas.microsoft.com/office/powerpoint/2010/main" val="1557356087"/>
              </p:ext>
            </p:extLst>
          </p:nvPr>
        </p:nvGraphicFramePr>
        <p:xfrm>
          <a:off x="5875461" y="1851709"/>
          <a:ext cx="5593795" cy="3009016"/>
        </p:xfrm>
        <a:graphic>
          <a:graphicData uri="http://schemas.openxmlformats.org/drawingml/2006/table">
            <a:tbl>
              <a:tblPr firstRow="1" bandRow="1">
                <a:tableStyleId>{5C22544A-7EE6-4342-B048-85BDC9FD1C3A}</a:tableStyleId>
              </a:tblPr>
              <a:tblGrid>
                <a:gridCol w="1118759">
                  <a:extLst>
                    <a:ext uri="{9D8B030D-6E8A-4147-A177-3AD203B41FA5}">
                      <a16:colId xmlns:a16="http://schemas.microsoft.com/office/drawing/2014/main" val="20000"/>
                    </a:ext>
                  </a:extLst>
                </a:gridCol>
                <a:gridCol w="1118759">
                  <a:extLst>
                    <a:ext uri="{9D8B030D-6E8A-4147-A177-3AD203B41FA5}">
                      <a16:colId xmlns:a16="http://schemas.microsoft.com/office/drawing/2014/main" val="20001"/>
                    </a:ext>
                  </a:extLst>
                </a:gridCol>
                <a:gridCol w="1118759">
                  <a:extLst>
                    <a:ext uri="{9D8B030D-6E8A-4147-A177-3AD203B41FA5}">
                      <a16:colId xmlns:a16="http://schemas.microsoft.com/office/drawing/2014/main" val="20002"/>
                    </a:ext>
                  </a:extLst>
                </a:gridCol>
                <a:gridCol w="1118759">
                  <a:extLst>
                    <a:ext uri="{9D8B030D-6E8A-4147-A177-3AD203B41FA5}">
                      <a16:colId xmlns:a16="http://schemas.microsoft.com/office/drawing/2014/main" val="20003"/>
                    </a:ext>
                  </a:extLst>
                </a:gridCol>
                <a:gridCol w="1118759">
                  <a:extLst>
                    <a:ext uri="{9D8B030D-6E8A-4147-A177-3AD203B41FA5}">
                      <a16:colId xmlns:a16="http://schemas.microsoft.com/office/drawing/2014/main" val="20004"/>
                    </a:ext>
                  </a:extLst>
                </a:gridCol>
              </a:tblGrid>
              <a:tr h="30891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cap="none" spc="200" normalizeH="0" baseline="0" dirty="0">
                        <a:ln>
                          <a:noFill/>
                        </a:ln>
                        <a:solidFill>
                          <a:schemeClr val="bg1"/>
                        </a:solidFill>
                        <a:effectLst/>
                        <a:uFillTx/>
                        <a:latin typeface="Acherus Grotesque"/>
                        <a:ea typeface="Acherus Grotesque"/>
                        <a:cs typeface="Acherus Grotesque"/>
                        <a:sym typeface="Acherus Grotesque"/>
                      </a:endParaRPr>
                    </a:p>
                  </a:txBody>
                  <a:tcPr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cap="none" spc="200" normalizeH="0" baseline="0" dirty="0">
                          <a:ln>
                            <a:noFill/>
                          </a:ln>
                          <a:solidFill>
                            <a:srgbClr val="6C1035"/>
                          </a:solidFill>
                          <a:effectLst/>
                          <a:uFillTx/>
                          <a:latin typeface="Acherus Grotesque"/>
                          <a:ea typeface="Acherus Grotesque"/>
                          <a:cs typeface="Acherus Grotesque"/>
                          <a:sym typeface="Calibri"/>
                        </a:rPr>
                        <a:t>TEXT</a:t>
                      </a:r>
                    </a:p>
                  </a:txBody>
                  <a:tcPr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cap="none" spc="200" normalizeH="0" baseline="0" dirty="0">
                          <a:ln>
                            <a:noFill/>
                          </a:ln>
                          <a:solidFill>
                            <a:srgbClr val="6C1035"/>
                          </a:solidFill>
                          <a:effectLst/>
                          <a:uFillTx/>
                          <a:latin typeface="Acherus Grotesque"/>
                          <a:ea typeface="Acherus Grotesque"/>
                          <a:cs typeface="Acherus Grotesque"/>
                          <a:sym typeface="Calibri"/>
                        </a:rPr>
                        <a:t>TEXT</a:t>
                      </a:r>
                    </a:p>
                  </a:txBody>
                  <a:tcPr anchor="c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cap="none" spc="200" normalizeH="0" baseline="0" dirty="0">
                          <a:ln>
                            <a:noFill/>
                          </a:ln>
                          <a:solidFill>
                            <a:srgbClr val="6C1035"/>
                          </a:solidFill>
                          <a:effectLst/>
                          <a:uFillTx/>
                          <a:latin typeface="Acherus Grotesque"/>
                          <a:ea typeface="Acherus Grotesque"/>
                          <a:cs typeface="Acherus Grotesque"/>
                          <a:sym typeface="Calibri"/>
                        </a:rPr>
                        <a:t>TEXT</a:t>
                      </a:r>
                    </a:p>
                  </a:txBody>
                  <a:tcPr anchor="c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cap="none" spc="200" normalizeH="0" baseline="0" dirty="0">
                          <a:ln>
                            <a:noFill/>
                          </a:ln>
                          <a:solidFill>
                            <a:srgbClr val="6C1035"/>
                          </a:solidFill>
                          <a:effectLst/>
                          <a:uFillTx/>
                          <a:latin typeface="Acherus Grotesque"/>
                          <a:ea typeface="Acherus Grotesque"/>
                          <a:cs typeface="Acherus Grotesque"/>
                          <a:sym typeface="Calibri"/>
                        </a:rPr>
                        <a:t>TEXT</a:t>
                      </a:r>
                    </a:p>
                  </a:txBody>
                  <a:tcPr anchor="ctr">
                    <a:noFill/>
                  </a:tcPr>
                </a:tc>
                <a:extLst>
                  <a:ext uri="{0D108BD9-81ED-4DB2-BD59-A6C34878D82A}">
                    <a16:rowId xmlns:a16="http://schemas.microsoft.com/office/drawing/2014/main" val="10000"/>
                  </a:ext>
                </a:extLst>
              </a:tr>
              <a:tr h="385729">
                <a:tc>
                  <a:txBody>
                    <a:bodyPr/>
                    <a:lstStyle/>
                    <a:p>
                      <a:pPr algn="ctr"/>
                      <a:r>
                        <a:rPr lang="en-US" sz="1000" dirty="0">
                          <a:solidFill>
                            <a:schemeClr val="bg2">
                              <a:lumMod val="75000"/>
                            </a:schemeClr>
                          </a:solidFill>
                          <a:latin typeface="Crimson Text Roman" charset="0"/>
                          <a:ea typeface="Crimson Text Roman" charset="0"/>
                          <a:cs typeface="Crimson Text Roman" charset="0"/>
                        </a:rPr>
                        <a:t>Example Text</a:t>
                      </a:r>
                    </a:p>
                  </a:txBody>
                  <a:tcPr anchor="ctr">
                    <a:solidFill>
                      <a:schemeClr val="accent3">
                        <a:lumMod val="20000"/>
                        <a:lumOff val="80000"/>
                      </a:schemeClr>
                    </a:solidFill>
                  </a:tcPr>
                </a:tc>
                <a:tc>
                  <a:txBody>
                    <a:bodyPr/>
                    <a:lstStyle/>
                    <a:p>
                      <a:pPr marL="0" marR="0" indent="0" algn="ctr" defTabSz="914400" rtl="0" latinLnBrk="0">
                        <a:lnSpc>
                          <a:spcPct val="100000"/>
                        </a:lnSpc>
                        <a:spcBef>
                          <a:spcPts val="0"/>
                        </a:spcBef>
                        <a:spcAft>
                          <a:spcPts val="0"/>
                        </a:spcAft>
                        <a:buClrTx/>
                        <a:buSzTx/>
                        <a:buFontTx/>
                        <a:buNone/>
                        <a:tabLst/>
                      </a:pPr>
                      <a:r>
                        <a:rPr lang="en-US" sz="1000" b="0" i="0" u="none" strike="noStrike" cap="none" spc="0" baseline="0" dirty="0">
                          <a:ln>
                            <a:noFill/>
                          </a:ln>
                          <a:solidFill>
                            <a:schemeClr val="bg2">
                              <a:lumMod val="75000"/>
                            </a:schemeClr>
                          </a:solidFill>
                          <a:uFillTx/>
                          <a:latin typeface="Crimson Text Roman" charset="0"/>
                          <a:ea typeface="Crimson Text Roman" charset="0"/>
                          <a:cs typeface="Crimson Text Roman" charset="0"/>
                          <a:sym typeface="Calibri"/>
                        </a:rPr>
                        <a:t>2</a:t>
                      </a:r>
                    </a:p>
                  </a:txBody>
                  <a:tcPr anchor="ctr">
                    <a:solidFill>
                      <a:schemeClr val="accent3">
                        <a:lumMod val="20000"/>
                        <a:lumOff val="80000"/>
                      </a:schemeClr>
                    </a:solidFill>
                  </a:tcPr>
                </a:tc>
                <a:tc>
                  <a:txBody>
                    <a:bodyPr/>
                    <a:lstStyle/>
                    <a:p>
                      <a:pPr marL="0" marR="0" indent="0" algn="ctr" defTabSz="914400" rtl="0" latinLnBrk="0">
                        <a:lnSpc>
                          <a:spcPct val="100000"/>
                        </a:lnSpc>
                        <a:spcBef>
                          <a:spcPts val="0"/>
                        </a:spcBef>
                        <a:spcAft>
                          <a:spcPts val="0"/>
                        </a:spcAft>
                        <a:buClrTx/>
                        <a:buSzTx/>
                        <a:buFontTx/>
                        <a:buNone/>
                        <a:tabLst/>
                      </a:pPr>
                      <a:r>
                        <a:rPr lang="en-US" sz="1000" b="0" i="0" u="none" strike="noStrike" cap="none" spc="0" baseline="0" dirty="0">
                          <a:ln>
                            <a:noFill/>
                          </a:ln>
                          <a:solidFill>
                            <a:schemeClr val="bg2">
                              <a:lumMod val="75000"/>
                            </a:schemeClr>
                          </a:solidFill>
                          <a:uFillTx/>
                          <a:latin typeface="Crimson Text Roman" charset="0"/>
                          <a:ea typeface="Crimson Text Roman" charset="0"/>
                          <a:cs typeface="Crimson Text Roman" charset="0"/>
                          <a:sym typeface="Calibri"/>
                        </a:rPr>
                        <a:t>3</a:t>
                      </a:r>
                    </a:p>
                  </a:txBody>
                  <a:tcPr anchor="ctr">
                    <a:solidFill>
                      <a:schemeClr val="accent3">
                        <a:lumMod val="20000"/>
                        <a:lumOff val="80000"/>
                      </a:schemeClr>
                    </a:solidFill>
                  </a:tcPr>
                </a:tc>
                <a:tc>
                  <a:txBody>
                    <a:bodyPr/>
                    <a:lstStyle/>
                    <a:p>
                      <a:pPr marL="0" marR="0" indent="0" algn="ctr" defTabSz="914400" rtl="0" latinLnBrk="0">
                        <a:lnSpc>
                          <a:spcPct val="100000"/>
                        </a:lnSpc>
                        <a:spcBef>
                          <a:spcPts val="0"/>
                        </a:spcBef>
                        <a:spcAft>
                          <a:spcPts val="0"/>
                        </a:spcAft>
                        <a:buClrTx/>
                        <a:buSzTx/>
                        <a:buFontTx/>
                        <a:buNone/>
                        <a:tabLst/>
                      </a:pPr>
                      <a:r>
                        <a:rPr lang="en-US" sz="1000" b="0" i="0" u="none" strike="noStrike" cap="none" spc="0" baseline="0">
                          <a:ln>
                            <a:noFill/>
                          </a:ln>
                          <a:solidFill>
                            <a:schemeClr val="bg2">
                              <a:lumMod val="75000"/>
                            </a:schemeClr>
                          </a:solidFill>
                          <a:uFillTx/>
                          <a:latin typeface="Crimson Text Roman" charset="0"/>
                          <a:ea typeface="Crimson Text Roman" charset="0"/>
                          <a:cs typeface="Crimson Text Roman" charset="0"/>
                          <a:sym typeface="Calibri"/>
                        </a:rPr>
                        <a:t>456</a:t>
                      </a:r>
                      <a:endParaRPr lang="en-US" sz="1000" b="0" i="0" u="none" strike="noStrike" cap="none" spc="0" baseline="0" dirty="0">
                        <a:ln>
                          <a:noFill/>
                        </a:ln>
                        <a:solidFill>
                          <a:schemeClr val="bg2">
                            <a:lumMod val="75000"/>
                          </a:schemeClr>
                        </a:solidFill>
                        <a:uFillTx/>
                        <a:latin typeface="Crimson Text Roman" charset="0"/>
                        <a:ea typeface="Crimson Text Roman" charset="0"/>
                        <a:cs typeface="Crimson Text Roman" charset="0"/>
                        <a:sym typeface="Calibri"/>
                      </a:endParaRPr>
                    </a:p>
                  </a:txBody>
                  <a:tcPr anchor="ctr">
                    <a:solidFill>
                      <a:schemeClr val="accent3">
                        <a:lumMod val="20000"/>
                        <a:lumOff val="80000"/>
                      </a:schemeClr>
                    </a:solidFill>
                  </a:tcPr>
                </a:tc>
                <a:tc>
                  <a:txBody>
                    <a:bodyPr/>
                    <a:lstStyle/>
                    <a:p>
                      <a:pPr marL="0" marR="0" indent="0" algn="ctr" defTabSz="914400" rtl="0" latinLnBrk="0">
                        <a:lnSpc>
                          <a:spcPct val="100000"/>
                        </a:lnSpc>
                        <a:spcBef>
                          <a:spcPts val="0"/>
                        </a:spcBef>
                        <a:spcAft>
                          <a:spcPts val="0"/>
                        </a:spcAft>
                        <a:buClrTx/>
                        <a:buSzTx/>
                        <a:buFontTx/>
                        <a:buNone/>
                        <a:tabLst/>
                      </a:pPr>
                      <a:r>
                        <a:rPr lang="en-US" sz="1000" b="0" i="0" u="none" strike="noStrike" cap="none" spc="0" baseline="0" dirty="0">
                          <a:ln>
                            <a:noFill/>
                          </a:ln>
                          <a:solidFill>
                            <a:schemeClr val="bg2">
                              <a:lumMod val="75000"/>
                            </a:schemeClr>
                          </a:solidFill>
                          <a:uFillTx/>
                          <a:latin typeface="Crimson Text Roman" charset="0"/>
                          <a:ea typeface="Crimson Text Roman" charset="0"/>
                          <a:cs typeface="Crimson Text Roman" charset="0"/>
                          <a:sym typeface="Calibri"/>
                        </a:rPr>
                        <a:t>123</a:t>
                      </a:r>
                    </a:p>
                  </a:txBody>
                  <a:tcPr anchor="ctr">
                    <a:solidFill>
                      <a:schemeClr val="accent3">
                        <a:lumMod val="20000"/>
                        <a:lumOff val="80000"/>
                      </a:schemeClr>
                    </a:solidFill>
                  </a:tcPr>
                </a:tc>
                <a:extLst>
                  <a:ext uri="{0D108BD9-81ED-4DB2-BD59-A6C34878D82A}">
                    <a16:rowId xmlns:a16="http://schemas.microsoft.com/office/drawing/2014/main" val="10001"/>
                  </a:ext>
                </a:extLst>
              </a:tr>
              <a:tr h="3857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cap="none" spc="0" baseline="0" noProof="0" dirty="0">
                          <a:ln>
                            <a:noFill/>
                          </a:ln>
                          <a:solidFill>
                            <a:schemeClr val="bg2">
                              <a:lumMod val="75000"/>
                            </a:schemeClr>
                          </a:solidFill>
                          <a:uFillTx/>
                          <a:latin typeface="Crimson Text Roman" charset="0"/>
                          <a:ea typeface="Crimson Text Roman" charset="0"/>
                          <a:cs typeface="Crimson Text Roman" charset="0"/>
                          <a:sym typeface="Calibri"/>
                        </a:rPr>
                        <a:t>Example Text</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cap="none" spc="0" baseline="0" noProof="0" dirty="0">
                          <a:ln>
                            <a:noFill/>
                          </a:ln>
                          <a:solidFill>
                            <a:schemeClr val="bg2">
                              <a:lumMod val="75000"/>
                            </a:schemeClr>
                          </a:solidFill>
                          <a:uFillTx/>
                          <a:latin typeface="Crimson Text Roman" charset="0"/>
                          <a:ea typeface="Crimson Text Roman" charset="0"/>
                          <a:cs typeface="Crimson Text Roman" charset="0"/>
                          <a:sym typeface="Calibri"/>
                        </a:rPr>
                        <a:t>1</a:t>
                      </a:r>
                    </a:p>
                  </a:txBody>
                  <a:tcPr anchor="ctr">
                    <a:noFill/>
                  </a:tcPr>
                </a:tc>
                <a:tc>
                  <a:txBody>
                    <a:bodyPr/>
                    <a:lstStyle/>
                    <a:p>
                      <a:pPr marL="0" marR="0" indent="0" algn="ctr" defTabSz="914400" rtl="0" latinLnBrk="0">
                        <a:lnSpc>
                          <a:spcPct val="100000"/>
                        </a:lnSpc>
                        <a:spcBef>
                          <a:spcPts val="0"/>
                        </a:spcBef>
                        <a:spcAft>
                          <a:spcPts val="0"/>
                        </a:spcAft>
                        <a:buClrTx/>
                        <a:buSzTx/>
                        <a:buFontTx/>
                        <a:buNone/>
                        <a:tabLst/>
                      </a:pPr>
                      <a:r>
                        <a:rPr lang="en-US" sz="1000" b="0" i="0" u="none" strike="noStrike" cap="none" spc="0" baseline="0" dirty="0">
                          <a:ln>
                            <a:noFill/>
                          </a:ln>
                          <a:solidFill>
                            <a:schemeClr val="bg2">
                              <a:lumMod val="75000"/>
                            </a:schemeClr>
                          </a:solidFill>
                          <a:uFillTx/>
                          <a:latin typeface="Crimson Text Roman" charset="0"/>
                          <a:ea typeface="Crimson Text Roman" charset="0"/>
                          <a:cs typeface="Crimson Text Roman" charset="0"/>
                          <a:sym typeface="Calibri"/>
                        </a:rPr>
                        <a:t>12</a:t>
                      </a:r>
                    </a:p>
                  </a:txBody>
                  <a:tcPr anchor="ctr">
                    <a:noFill/>
                  </a:tcPr>
                </a:tc>
                <a:tc>
                  <a:txBody>
                    <a:bodyPr/>
                    <a:lstStyle/>
                    <a:p>
                      <a:pPr marL="0" marR="0" indent="0" algn="ctr" defTabSz="914400" rtl="0" latinLnBrk="0">
                        <a:lnSpc>
                          <a:spcPct val="100000"/>
                        </a:lnSpc>
                        <a:spcBef>
                          <a:spcPts val="0"/>
                        </a:spcBef>
                        <a:spcAft>
                          <a:spcPts val="0"/>
                        </a:spcAft>
                        <a:buClrTx/>
                        <a:buSzTx/>
                        <a:buFontTx/>
                        <a:buNone/>
                        <a:tabLst/>
                      </a:pPr>
                      <a:r>
                        <a:rPr lang="en-US" sz="1000" b="0" i="0" u="none" strike="noStrike" cap="none" spc="0" baseline="0">
                          <a:ln>
                            <a:noFill/>
                          </a:ln>
                          <a:solidFill>
                            <a:schemeClr val="bg2">
                              <a:lumMod val="75000"/>
                            </a:schemeClr>
                          </a:solidFill>
                          <a:uFillTx/>
                          <a:latin typeface="Crimson Text Roman" charset="0"/>
                          <a:ea typeface="Crimson Text Roman" charset="0"/>
                          <a:cs typeface="Crimson Text Roman" charset="0"/>
                          <a:sym typeface="Calibri"/>
                        </a:rPr>
                        <a:t>54</a:t>
                      </a:r>
                      <a:endParaRPr lang="en-US" sz="1000" b="0" i="0" u="none" strike="noStrike" cap="none" spc="0" baseline="0" dirty="0">
                        <a:ln>
                          <a:noFill/>
                        </a:ln>
                        <a:solidFill>
                          <a:schemeClr val="bg2">
                            <a:lumMod val="75000"/>
                          </a:schemeClr>
                        </a:solidFill>
                        <a:uFillTx/>
                        <a:latin typeface="Crimson Text Roman" charset="0"/>
                        <a:ea typeface="Crimson Text Roman" charset="0"/>
                        <a:cs typeface="Crimson Text Roman" charset="0"/>
                        <a:sym typeface="Calibri"/>
                      </a:endParaRPr>
                    </a:p>
                  </a:txBody>
                  <a:tcPr anchor="ctr">
                    <a:noFill/>
                  </a:tcPr>
                </a:tc>
                <a:tc>
                  <a:txBody>
                    <a:bodyPr/>
                    <a:lstStyle/>
                    <a:p>
                      <a:pPr marL="0" marR="0" indent="0" algn="ctr" defTabSz="914400" rtl="0" latinLnBrk="0">
                        <a:lnSpc>
                          <a:spcPct val="100000"/>
                        </a:lnSpc>
                        <a:spcBef>
                          <a:spcPts val="0"/>
                        </a:spcBef>
                        <a:spcAft>
                          <a:spcPts val="0"/>
                        </a:spcAft>
                        <a:buClrTx/>
                        <a:buSzTx/>
                        <a:buFontTx/>
                        <a:buNone/>
                        <a:tabLst/>
                      </a:pPr>
                      <a:r>
                        <a:rPr lang="en-US" sz="1000" b="0" i="0" u="none" strike="noStrike" cap="none" spc="0" baseline="0" dirty="0">
                          <a:ln>
                            <a:noFill/>
                          </a:ln>
                          <a:solidFill>
                            <a:schemeClr val="bg2">
                              <a:lumMod val="75000"/>
                            </a:schemeClr>
                          </a:solidFill>
                          <a:uFillTx/>
                          <a:latin typeface="Crimson Text Roman" charset="0"/>
                          <a:ea typeface="Crimson Text Roman" charset="0"/>
                          <a:cs typeface="Crimson Text Roman" charset="0"/>
                          <a:sym typeface="Calibri"/>
                        </a:rPr>
                        <a:t>45</a:t>
                      </a:r>
                    </a:p>
                  </a:txBody>
                  <a:tcPr anchor="ctr">
                    <a:noFill/>
                  </a:tcPr>
                </a:tc>
                <a:extLst>
                  <a:ext uri="{0D108BD9-81ED-4DB2-BD59-A6C34878D82A}">
                    <a16:rowId xmlns:a16="http://schemas.microsoft.com/office/drawing/2014/main" val="10002"/>
                  </a:ext>
                </a:extLst>
              </a:tr>
              <a:tr h="3857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cap="none" spc="0" baseline="0" noProof="0" dirty="0">
                          <a:ln>
                            <a:noFill/>
                          </a:ln>
                          <a:solidFill>
                            <a:schemeClr val="bg2">
                              <a:lumMod val="75000"/>
                            </a:schemeClr>
                          </a:solidFill>
                          <a:uFillTx/>
                          <a:latin typeface="Crimson Text Roman" charset="0"/>
                          <a:ea typeface="Crimson Text Roman" charset="0"/>
                          <a:cs typeface="Crimson Text Roman" charset="0"/>
                          <a:sym typeface="Calibri"/>
                        </a:rPr>
                        <a:t>Example Text</a:t>
                      </a:r>
                    </a:p>
                  </a:txBody>
                  <a:tcPr anchor="ctr">
                    <a:solidFill>
                      <a:schemeClr val="accent3">
                        <a:lumMod val="20000"/>
                        <a:lumOff val="80000"/>
                      </a:schemeClr>
                    </a:solidFill>
                  </a:tcPr>
                </a:tc>
                <a:tc>
                  <a:txBody>
                    <a:bodyPr/>
                    <a:lstStyle/>
                    <a:p>
                      <a:pPr marL="0" marR="0" indent="0" algn="ctr" defTabSz="914400" rtl="0" latinLnBrk="0">
                        <a:lnSpc>
                          <a:spcPct val="100000"/>
                        </a:lnSpc>
                        <a:spcBef>
                          <a:spcPts val="0"/>
                        </a:spcBef>
                        <a:spcAft>
                          <a:spcPts val="0"/>
                        </a:spcAft>
                        <a:buClrTx/>
                        <a:buSzTx/>
                        <a:buFontTx/>
                        <a:buNone/>
                        <a:tabLst/>
                      </a:pPr>
                      <a:r>
                        <a:rPr lang="en-US" sz="1000" b="0" i="0" u="none" strike="noStrike" cap="none" spc="0" baseline="0">
                          <a:ln>
                            <a:noFill/>
                          </a:ln>
                          <a:solidFill>
                            <a:schemeClr val="bg2">
                              <a:lumMod val="75000"/>
                            </a:schemeClr>
                          </a:solidFill>
                          <a:uFillTx/>
                          <a:latin typeface="Crimson Text Roman" charset="0"/>
                          <a:ea typeface="Crimson Text Roman" charset="0"/>
                          <a:cs typeface="Crimson Text Roman" charset="0"/>
                          <a:sym typeface="Calibri"/>
                        </a:rPr>
                        <a:t>54</a:t>
                      </a:r>
                      <a:endParaRPr lang="en-US" sz="1000" b="0" i="0" u="none" strike="noStrike" cap="none" spc="0" baseline="0" dirty="0">
                        <a:ln>
                          <a:noFill/>
                        </a:ln>
                        <a:solidFill>
                          <a:schemeClr val="bg2">
                            <a:lumMod val="75000"/>
                          </a:schemeClr>
                        </a:solidFill>
                        <a:uFillTx/>
                        <a:latin typeface="Crimson Text Roman" charset="0"/>
                        <a:ea typeface="Crimson Text Roman" charset="0"/>
                        <a:cs typeface="Crimson Text Roman" charset="0"/>
                        <a:sym typeface="Calibri"/>
                      </a:endParaRPr>
                    </a:p>
                  </a:txBody>
                  <a:tcPr anchor="ctr">
                    <a:solidFill>
                      <a:schemeClr val="accent3">
                        <a:lumMod val="20000"/>
                        <a:lumOff val="80000"/>
                      </a:schemeClr>
                    </a:solidFill>
                  </a:tcPr>
                </a:tc>
                <a:tc>
                  <a:txBody>
                    <a:bodyPr/>
                    <a:lstStyle/>
                    <a:p>
                      <a:pPr marL="0" marR="0" indent="0" algn="ctr" defTabSz="914400" rtl="0" latinLnBrk="0">
                        <a:lnSpc>
                          <a:spcPct val="100000"/>
                        </a:lnSpc>
                        <a:spcBef>
                          <a:spcPts val="0"/>
                        </a:spcBef>
                        <a:spcAft>
                          <a:spcPts val="0"/>
                        </a:spcAft>
                        <a:buClrTx/>
                        <a:buSzTx/>
                        <a:buFontTx/>
                        <a:buNone/>
                        <a:tabLst/>
                      </a:pPr>
                      <a:r>
                        <a:rPr lang="en-US" sz="1000" b="0" i="0" u="none" strike="noStrike" cap="none" spc="0" baseline="0" dirty="0">
                          <a:ln>
                            <a:noFill/>
                          </a:ln>
                          <a:solidFill>
                            <a:schemeClr val="bg2">
                              <a:lumMod val="75000"/>
                            </a:schemeClr>
                          </a:solidFill>
                          <a:uFillTx/>
                          <a:latin typeface="Crimson Text Roman" charset="0"/>
                          <a:ea typeface="Crimson Text Roman" charset="0"/>
                          <a:cs typeface="Crimson Text Roman" charset="0"/>
                          <a:sym typeface="Calibri"/>
                        </a:rPr>
                        <a:t>15</a:t>
                      </a:r>
                    </a:p>
                  </a:txBody>
                  <a:tcPr anchor="ctr">
                    <a:solidFill>
                      <a:schemeClr val="accent3">
                        <a:lumMod val="20000"/>
                        <a:lumOff val="80000"/>
                      </a:schemeClr>
                    </a:solidFill>
                  </a:tcPr>
                </a:tc>
                <a:tc>
                  <a:txBody>
                    <a:bodyPr/>
                    <a:lstStyle/>
                    <a:p>
                      <a:pPr marL="0" marR="0" indent="0" algn="ctr" defTabSz="914400" rtl="0" latinLnBrk="0">
                        <a:lnSpc>
                          <a:spcPct val="100000"/>
                        </a:lnSpc>
                        <a:spcBef>
                          <a:spcPts val="0"/>
                        </a:spcBef>
                        <a:spcAft>
                          <a:spcPts val="0"/>
                        </a:spcAft>
                        <a:buClrTx/>
                        <a:buSzTx/>
                        <a:buFontTx/>
                        <a:buNone/>
                        <a:tabLst/>
                      </a:pPr>
                      <a:r>
                        <a:rPr lang="en-US" sz="1000" b="0" i="0" u="none" strike="noStrike" cap="none" spc="0" baseline="0" dirty="0">
                          <a:ln>
                            <a:noFill/>
                          </a:ln>
                          <a:solidFill>
                            <a:schemeClr val="bg2">
                              <a:lumMod val="75000"/>
                            </a:schemeClr>
                          </a:solidFill>
                          <a:uFillTx/>
                          <a:latin typeface="Crimson Text Roman" charset="0"/>
                          <a:ea typeface="Crimson Text Roman" charset="0"/>
                          <a:cs typeface="Crimson Text Roman" charset="0"/>
                          <a:sym typeface="Calibri"/>
                        </a:rPr>
                        <a:t>87</a:t>
                      </a:r>
                    </a:p>
                  </a:txBody>
                  <a:tcPr anchor="ctr">
                    <a:solidFill>
                      <a:schemeClr val="accent3">
                        <a:lumMod val="20000"/>
                        <a:lumOff val="80000"/>
                      </a:schemeClr>
                    </a:solidFill>
                  </a:tcPr>
                </a:tc>
                <a:tc>
                  <a:txBody>
                    <a:bodyPr/>
                    <a:lstStyle/>
                    <a:p>
                      <a:pPr marL="0" marR="0" indent="0" algn="ctr" defTabSz="914400" rtl="0" latinLnBrk="0">
                        <a:lnSpc>
                          <a:spcPct val="100000"/>
                        </a:lnSpc>
                        <a:spcBef>
                          <a:spcPts val="0"/>
                        </a:spcBef>
                        <a:spcAft>
                          <a:spcPts val="0"/>
                        </a:spcAft>
                        <a:buClrTx/>
                        <a:buSzTx/>
                        <a:buFontTx/>
                        <a:buNone/>
                        <a:tabLst/>
                      </a:pPr>
                      <a:r>
                        <a:rPr lang="en-US" sz="1000" b="0" i="0" u="none" strike="noStrike" cap="none" spc="0" baseline="0" dirty="0">
                          <a:ln>
                            <a:noFill/>
                          </a:ln>
                          <a:solidFill>
                            <a:schemeClr val="bg2">
                              <a:lumMod val="75000"/>
                            </a:schemeClr>
                          </a:solidFill>
                          <a:uFillTx/>
                          <a:latin typeface="Crimson Text Roman" charset="0"/>
                          <a:ea typeface="Crimson Text Roman" charset="0"/>
                          <a:cs typeface="Crimson Text Roman" charset="0"/>
                          <a:sym typeface="Calibri"/>
                        </a:rPr>
                        <a:t>77</a:t>
                      </a:r>
                    </a:p>
                  </a:txBody>
                  <a:tcPr anchor="ctr">
                    <a:solidFill>
                      <a:schemeClr val="accent3">
                        <a:lumMod val="20000"/>
                        <a:lumOff val="80000"/>
                      </a:schemeClr>
                    </a:solidFill>
                  </a:tcPr>
                </a:tc>
                <a:extLst>
                  <a:ext uri="{0D108BD9-81ED-4DB2-BD59-A6C34878D82A}">
                    <a16:rowId xmlns:a16="http://schemas.microsoft.com/office/drawing/2014/main" val="10003"/>
                  </a:ext>
                </a:extLst>
              </a:tr>
              <a:tr h="3857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cap="none" spc="0" baseline="0" noProof="0" dirty="0">
                          <a:ln>
                            <a:noFill/>
                          </a:ln>
                          <a:solidFill>
                            <a:schemeClr val="bg2">
                              <a:lumMod val="75000"/>
                            </a:schemeClr>
                          </a:solidFill>
                          <a:uFillTx/>
                          <a:latin typeface="Crimson Text Roman" charset="0"/>
                          <a:ea typeface="Crimson Text Roman" charset="0"/>
                          <a:cs typeface="Crimson Text Roman" charset="0"/>
                          <a:sym typeface="Calibri"/>
                        </a:rPr>
                        <a:t>Example Text</a:t>
                      </a:r>
                    </a:p>
                  </a:txBody>
                  <a:tcPr anchor="ctr">
                    <a:noFill/>
                  </a:tcPr>
                </a:tc>
                <a:tc>
                  <a:txBody>
                    <a:bodyPr/>
                    <a:lstStyle/>
                    <a:p>
                      <a:pPr marL="0" marR="0" indent="0" algn="ctr" defTabSz="914400" rtl="0" latinLnBrk="0">
                        <a:lnSpc>
                          <a:spcPct val="100000"/>
                        </a:lnSpc>
                        <a:spcBef>
                          <a:spcPts val="0"/>
                        </a:spcBef>
                        <a:spcAft>
                          <a:spcPts val="0"/>
                        </a:spcAft>
                        <a:buClrTx/>
                        <a:buSzTx/>
                        <a:buFontTx/>
                        <a:buNone/>
                        <a:tabLst/>
                      </a:pPr>
                      <a:r>
                        <a:rPr lang="en-US" sz="1000" b="0" i="0" u="none" strike="noStrike" cap="none" spc="0" baseline="0">
                          <a:ln>
                            <a:noFill/>
                          </a:ln>
                          <a:solidFill>
                            <a:schemeClr val="bg2">
                              <a:lumMod val="75000"/>
                            </a:schemeClr>
                          </a:solidFill>
                          <a:uFillTx/>
                          <a:latin typeface="Crimson Text Roman" charset="0"/>
                          <a:ea typeface="Crimson Text Roman" charset="0"/>
                          <a:cs typeface="Crimson Text Roman" charset="0"/>
                          <a:sym typeface="Calibri"/>
                        </a:rPr>
                        <a:t>45</a:t>
                      </a:r>
                      <a:endParaRPr lang="en-US" sz="1000" b="0" i="0" u="none" strike="noStrike" cap="none" spc="0" baseline="0" dirty="0">
                        <a:ln>
                          <a:noFill/>
                        </a:ln>
                        <a:solidFill>
                          <a:schemeClr val="bg2">
                            <a:lumMod val="75000"/>
                          </a:schemeClr>
                        </a:solidFill>
                        <a:uFillTx/>
                        <a:latin typeface="Crimson Text Roman" charset="0"/>
                        <a:ea typeface="Crimson Text Roman" charset="0"/>
                        <a:cs typeface="Crimson Text Roman" charset="0"/>
                        <a:sym typeface="Calibri"/>
                      </a:endParaRPr>
                    </a:p>
                  </a:txBody>
                  <a:tcPr anchor="ctr">
                    <a:noFill/>
                  </a:tcPr>
                </a:tc>
                <a:tc>
                  <a:txBody>
                    <a:bodyPr/>
                    <a:lstStyle/>
                    <a:p>
                      <a:pPr marL="0" marR="0" indent="0" algn="ctr" defTabSz="914400" rtl="0" latinLnBrk="0">
                        <a:lnSpc>
                          <a:spcPct val="100000"/>
                        </a:lnSpc>
                        <a:spcBef>
                          <a:spcPts val="0"/>
                        </a:spcBef>
                        <a:spcAft>
                          <a:spcPts val="0"/>
                        </a:spcAft>
                        <a:buClrTx/>
                        <a:buSzTx/>
                        <a:buFontTx/>
                        <a:buNone/>
                        <a:tabLst/>
                      </a:pPr>
                      <a:r>
                        <a:rPr lang="en-US" sz="1000" b="0" i="0" u="none" strike="noStrike" cap="none" spc="0" baseline="0">
                          <a:ln>
                            <a:noFill/>
                          </a:ln>
                          <a:solidFill>
                            <a:schemeClr val="bg2">
                              <a:lumMod val="75000"/>
                            </a:schemeClr>
                          </a:solidFill>
                          <a:uFillTx/>
                          <a:latin typeface="Crimson Text Roman" charset="0"/>
                          <a:ea typeface="Crimson Text Roman" charset="0"/>
                          <a:cs typeface="Crimson Text Roman" charset="0"/>
                          <a:sym typeface="Calibri"/>
                        </a:rPr>
                        <a:t>56</a:t>
                      </a:r>
                      <a:endParaRPr lang="en-US" sz="1000" b="0" i="0" u="none" strike="noStrike" cap="none" spc="0" baseline="0" dirty="0">
                        <a:ln>
                          <a:noFill/>
                        </a:ln>
                        <a:solidFill>
                          <a:schemeClr val="bg2">
                            <a:lumMod val="75000"/>
                          </a:schemeClr>
                        </a:solidFill>
                        <a:uFillTx/>
                        <a:latin typeface="Crimson Text Roman" charset="0"/>
                        <a:ea typeface="Crimson Text Roman" charset="0"/>
                        <a:cs typeface="Crimson Text Roman" charset="0"/>
                        <a:sym typeface="Calibri"/>
                      </a:endParaRPr>
                    </a:p>
                  </a:txBody>
                  <a:tcPr anchor="ctr">
                    <a:noFill/>
                  </a:tcPr>
                </a:tc>
                <a:tc>
                  <a:txBody>
                    <a:bodyPr/>
                    <a:lstStyle/>
                    <a:p>
                      <a:pPr marL="0" marR="0" indent="0" algn="ctr" defTabSz="914400" rtl="0" latinLnBrk="0">
                        <a:lnSpc>
                          <a:spcPct val="100000"/>
                        </a:lnSpc>
                        <a:spcBef>
                          <a:spcPts val="0"/>
                        </a:spcBef>
                        <a:spcAft>
                          <a:spcPts val="0"/>
                        </a:spcAft>
                        <a:buClrTx/>
                        <a:buSzTx/>
                        <a:buFontTx/>
                        <a:buNone/>
                        <a:tabLst/>
                      </a:pPr>
                      <a:r>
                        <a:rPr lang="en-US" sz="1000" b="0" i="0" u="none" strike="noStrike" cap="none" spc="0" baseline="0" dirty="0">
                          <a:ln>
                            <a:noFill/>
                          </a:ln>
                          <a:solidFill>
                            <a:schemeClr val="bg2">
                              <a:lumMod val="75000"/>
                            </a:schemeClr>
                          </a:solidFill>
                          <a:uFillTx/>
                          <a:latin typeface="Crimson Text Roman" charset="0"/>
                          <a:ea typeface="Crimson Text Roman" charset="0"/>
                          <a:cs typeface="Crimson Text Roman" charset="0"/>
                          <a:sym typeface="Calibri"/>
                        </a:rPr>
                        <a:t>453</a:t>
                      </a:r>
                    </a:p>
                  </a:txBody>
                  <a:tcPr anchor="ctr">
                    <a:noFill/>
                  </a:tcPr>
                </a:tc>
                <a:tc>
                  <a:txBody>
                    <a:bodyPr/>
                    <a:lstStyle/>
                    <a:p>
                      <a:pPr marL="0" marR="0" indent="0" algn="ctr" defTabSz="914400" rtl="0" latinLnBrk="0">
                        <a:lnSpc>
                          <a:spcPct val="100000"/>
                        </a:lnSpc>
                        <a:spcBef>
                          <a:spcPts val="0"/>
                        </a:spcBef>
                        <a:spcAft>
                          <a:spcPts val="0"/>
                        </a:spcAft>
                        <a:buClrTx/>
                        <a:buSzTx/>
                        <a:buFontTx/>
                        <a:buNone/>
                        <a:tabLst/>
                      </a:pPr>
                      <a:r>
                        <a:rPr lang="en-US" sz="1000" b="0" i="0" u="none" strike="noStrike" cap="none" spc="0" baseline="0" dirty="0">
                          <a:ln>
                            <a:noFill/>
                          </a:ln>
                          <a:solidFill>
                            <a:schemeClr val="bg2">
                              <a:lumMod val="75000"/>
                            </a:schemeClr>
                          </a:solidFill>
                          <a:uFillTx/>
                          <a:latin typeface="Crimson Text Roman" charset="0"/>
                          <a:ea typeface="Crimson Text Roman" charset="0"/>
                          <a:cs typeface="Crimson Text Roman" charset="0"/>
                          <a:sym typeface="Calibri"/>
                        </a:rPr>
                        <a:t>422</a:t>
                      </a:r>
                    </a:p>
                  </a:txBody>
                  <a:tcPr anchor="ctr">
                    <a:noFill/>
                  </a:tcPr>
                </a:tc>
                <a:extLst>
                  <a:ext uri="{0D108BD9-81ED-4DB2-BD59-A6C34878D82A}">
                    <a16:rowId xmlns:a16="http://schemas.microsoft.com/office/drawing/2014/main" val="10004"/>
                  </a:ext>
                </a:extLst>
              </a:tr>
              <a:tr h="3857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cap="none" spc="0" baseline="0" noProof="0" dirty="0">
                          <a:ln>
                            <a:noFill/>
                          </a:ln>
                          <a:solidFill>
                            <a:schemeClr val="bg2">
                              <a:lumMod val="75000"/>
                            </a:schemeClr>
                          </a:solidFill>
                          <a:uFillTx/>
                          <a:latin typeface="Crimson Text Roman" charset="0"/>
                          <a:ea typeface="Crimson Text Roman" charset="0"/>
                          <a:cs typeface="Crimson Text Roman" charset="0"/>
                          <a:sym typeface="Calibri"/>
                        </a:rPr>
                        <a:t>Example Text</a:t>
                      </a:r>
                    </a:p>
                  </a:txBody>
                  <a:tcPr anchor="ctr">
                    <a:solidFill>
                      <a:schemeClr val="accent3">
                        <a:lumMod val="20000"/>
                        <a:lumOff val="80000"/>
                      </a:schemeClr>
                    </a:solidFill>
                  </a:tcPr>
                </a:tc>
                <a:tc>
                  <a:txBody>
                    <a:bodyPr/>
                    <a:lstStyle/>
                    <a:p>
                      <a:pPr marL="0" marR="0" indent="0" algn="ctr" defTabSz="914400" rtl="0" latinLnBrk="0">
                        <a:lnSpc>
                          <a:spcPct val="100000"/>
                        </a:lnSpc>
                        <a:spcBef>
                          <a:spcPts val="0"/>
                        </a:spcBef>
                        <a:spcAft>
                          <a:spcPts val="0"/>
                        </a:spcAft>
                        <a:buClrTx/>
                        <a:buSzTx/>
                        <a:buFontTx/>
                        <a:buNone/>
                        <a:tabLst/>
                      </a:pPr>
                      <a:r>
                        <a:rPr lang="en-US" sz="1000" b="0" i="0" u="none" strike="noStrike" cap="none" spc="0" baseline="0">
                          <a:ln>
                            <a:noFill/>
                          </a:ln>
                          <a:solidFill>
                            <a:schemeClr val="bg2">
                              <a:lumMod val="75000"/>
                            </a:schemeClr>
                          </a:solidFill>
                          <a:uFillTx/>
                          <a:latin typeface="Crimson Text Roman" charset="0"/>
                          <a:ea typeface="Crimson Text Roman" charset="0"/>
                          <a:cs typeface="Crimson Text Roman" charset="0"/>
                          <a:sym typeface="Calibri"/>
                        </a:rPr>
                        <a:t>456</a:t>
                      </a:r>
                      <a:endParaRPr lang="en-US" sz="1000" b="0" i="0" u="none" strike="noStrike" cap="none" spc="0" baseline="0" dirty="0">
                        <a:ln>
                          <a:noFill/>
                        </a:ln>
                        <a:solidFill>
                          <a:schemeClr val="bg2">
                            <a:lumMod val="75000"/>
                          </a:schemeClr>
                        </a:solidFill>
                        <a:uFillTx/>
                        <a:latin typeface="Crimson Text Roman" charset="0"/>
                        <a:ea typeface="Crimson Text Roman" charset="0"/>
                        <a:cs typeface="Crimson Text Roman" charset="0"/>
                        <a:sym typeface="Calibri"/>
                      </a:endParaRPr>
                    </a:p>
                  </a:txBody>
                  <a:tcPr anchor="ctr">
                    <a:solidFill>
                      <a:schemeClr val="accent3">
                        <a:lumMod val="20000"/>
                        <a:lumOff val="80000"/>
                      </a:schemeClr>
                    </a:solidFill>
                  </a:tcPr>
                </a:tc>
                <a:tc>
                  <a:txBody>
                    <a:bodyPr/>
                    <a:lstStyle/>
                    <a:p>
                      <a:pPr marL="0" marR="0" indent="0" algn="ctr" defTabSz="914400" rtl="0" latinLnBrk="0">
                        <a:lnSpc>
                          <a:spcPct val="100000"/>
                        </a:lnSpc>
                        <a:spcBef>
                          <a:spcPts val="0"/>
                        </a:spcBef>
                        <a:spcAft>
                          <a:spcPts val="0"/>
                        </a:spcAft>
                        <a:buClrTx/>
                        <a:buSzTx/>
                        <a:buFontTx/>
                        <a:buNone/>
                        <a:tabLst/>
                      </a:pPr>
                      <a:r>
                        <a:rPr lang="en-US" sz="1000" b="0" i="0" u="none" strike="noStrike" cap="none" spc="0" baseline="0">
                          <a:ln>
                            <a:noFill/>
                          </a:ln>
                          <a:solidFill>
                            <a:schemeClr val="bg2">
                              <a:lumMod val="75000"/>
                            </a:schemeClr>
                          </a:solidFill>
                          <a:uFillTx/>
                          <a:latin typeface="Crimson Text Roman" charset="0"/>
                          <a:ea typeface="Crimson Text Roman" charset="0"/>
                          <a:cs typeface="Crimson Text Roman" charset="0"/>
                          <a:sym typeface="Calibri"/>
                        </a:rPr>
                        <a:t>876</a:t>
                      </a:r>
                      <a:endParaRPr lang="en-US" sz="1000" b="0" i="0" u="none" strike="noStrike" cap="none" spc="0" baseline="0" dirty="0">
                        <a:ln>
                          <a:noFill/>
                        </a:ln>
                        <a:solidFill>
                          <a:schemeClr val="bg2">
                            <a:lumMod val="75000"/>
                          </a:schemeClr>
                        </a:solidFill>
                        <a:uFillTx/>
                        <a:latin typeface="Crimson Text Roman" charset="0"/>
                        <a:ea typeface="Crimson Text Roman" charset="0"/>
                        <a:cs typeface="Crimson Text Roman" charset="0"/>
                        <a:sym typeface="Calibri"/>
                      </a:endParaRPr>
                    </a:p>
                  </a:txBody>
                  <a:tcPr anchor="ctr">
                    <a:solidFill>
                      <a:schemeClr val="accent3">
                        <a:lumMod val="20000"/>
                        <a:lumOff val="80000"/>
                      </a:schemeClr>
                    </a:solidFill>
                  </a:tcPr>
                </a:tc>
                <a:tc>
                  <a:txBody>
                    <a:bodyPr/>
                    <a:lstStyle/>
                    <a:p>
                      <a:pPr marL="0" marR="0" indent="0" algn="ctr" defTabSz="914400" rtl="0" latinLnBrk="0">
                        <a:lnSpc>
                          <a:spcPct val="100000"/>
                        </a:lnSpc>
                        <a:spcBef>
                          <a:spcPts val="0"/>
                        </a:spcBef>
                        <a:spcAft>
                          <a:spcPts val="0"/>
                        </a:spcAft>
                        <a:buClrTx/>
                        <a:buSzTx/>
                        <a:buFontTx/>
                        <a:buNone/>
                        <a:tabLst/>
                      </a:pPr>
                      <a:r>
                        <a:rPr lang="en-US" sz="1000" b="0" i="0" u="none" strike="noStrike" cap="none" spc="0" baseline="0" dirty="0">
                          <a:ln>
                            <a:noFill/>
                          </a:ln>
                          <a:solidFill>
                            <a:schemeClr val="bg2">
                              <a:lumMod val="75000"/>
                            </a:schemeClr>
                          </a:solidFill>
                          <a:uFillTx/>
                          <a:latin typeface="Crimson Text Roman" charset="0"/>
                          <a:ea typeface="Crimson Text Roman" charset="0"/>
                          <a:cs typeface="Crimson Text Roman" charset="0"/>
                          <a:sym typeface="Calibri"/>
                        </a:rPr>
                        <a:t>42</a:t>
                      </a:r>
                    </a:p>
                  </a:txBody>
                  <a:tcPr anchor="ctr">
                    <a:solidFill>
                      <a:schemeClr val="accent3">
                        <a:lumMod val="20000"/>
                        <a:lumOff val="80000"/>
                      </a:schemeClr>
                    </a:solidFill>
                  </a:tcPr>
                </a:tc>
                <a:tc>
                  <a:txBody>
                    <a:bodyPr/>
                    <a:lstStyle/>
                    <a:p>
                      <a:pPr marL="0" marR="0" indent="0" algn="ctr" defTabSz="914400" rtl="0" latinLnBrk="0">
                        <a:lnSpc>
                          <a:spcPct val="100000"/>
                        </a:lnSpc>
                        <a:spcBef>
                          <a:spcPts val="0"/>
                        </a:spcBef>
                        <a:spcAft>
                          <a:spcPts val="0"/>
                        </a:spcAft>
                        <a:buClrTx/>
                        <a:buSzTx/>
                        <a:buFontTx/>
                        <a:buNone/>
                        <a:tabLst/>
                      </a:pPr>
                      <a:r>
                        <a:rPr lang="en-US" sz="1000" b="0" i="0" u="none" strike="noStrike" cap="none" spc="0" baseline="0" dirty="0">
                          <a:ln>
                            <a:noFill/>
                          </a:ln>
                          <a:solidFill>
                            <a:schemeClr val="bg2">
                              <a:lumMod val="75000"/>
                            </a:schemeClr>
                          </a:solidFill>
                          <a:uFillTx/>
                          <a:latin typeface="Crimson Text Roman" charset="0"/>
                          <a:ea typeface="Crimson Text Roman" charset="0"/>
                          <a:cs typeface="Crimson Text Roman" charset="0"/>
                          <a:sym typeface="Calibri"/>
                        </a:rPr>
                        <a:t>45</a:t>
                      </a:r>
                    </a:p>
                  </a:txBody>
                  <a:tcPr anchor="ctr">
                    <a:solidFill>
                      <a:schemeClr val="accent3">
                        <a:lumMod val="20000"/>
                        <a:lumOff val="80000"/>
                      </a:schemeClr>
                    </a:solidFill>
                  </a:tcPr>
                </a:tc>
                <a:extLst>
                  <a:ext uri="{0D108BD9-81ED-4DB2-BD59-A6C34878D82A}">
                    <a16:rowId xmlns:a16="http://schemas.microsoft.com/office/drawing/2014/main" val="10005"/>
                  </a:ext>
                </a:extLst>
              </a:tr>
              <a:tr h="3857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cap="none" spc="0" baseline="0" noProof="0" dirty="0">
                          <a:ln>
                            <a:noFill/>
                          </a:ln>
                          <a:solidFill>
                            <a:schemeClr val="bg2">
                              <a:lumMod val="75000"/>
                            </a:schemeClr>
                          </a:solidFill>
                          <a:uFillTx/>
                          <a:latin typeface="Crimson Text Roman" charset="0"/>
                          <a:ea typeface="Crimson Text Roman" charset="0"/>
                          <a:cs typeface="Crimson Text Roman" charset="0"/>
                          <a:sym typeface="Calibri"/>
                        </a:rPr>
                        <a:t>Example Text</a:t>
                      </a:r>
                    </a:p>
                  </a:txBody>
                  <a:tcPr anchor="ctr">
                    <a:noFill/>
                  </a:tcPr>
                </a:tc>
                <a:tc>
                  <a:txBody>
                    <a:bodyPr/>
                    <a:lstStyle/>
                    <a:p>
                      <a:pPr marL="0" marR="0" indent="0" algn="ctr" defTabSz="914400" rtl="0" latinLnBrk="0">
                        <a:lnSpc>
                          <a:spcPct val="100000"/>
                        </a:lnSpc>
                        <a:spcBef>
                          <a:spcPts val="0"/>
                        </a:spcBef>
                        <a:spcAft>
                          <a:spcPts val="0"/>
                        </a:spcAft>
                        <a:buClrTx/>
                        <a:buSzTx/>
                        <a:buFontTx/>
                        <a:buNone/>
                        <a:tabLst/>
                      </a:pPr>
                      <a:r>
                        <a:rPr lang="en-US" sz="1000" b="0" i="0" u="none" strike="noStrike" cap="none" spc="0" baseline="0">
                          <a:ln>
                            <a:noFill/>
                          </a:ln>
                          <a:solidFill>
                            <a:schemeClr val="bg2">
                              <a:lumMod val="75000"/>
                            </a:schemeClr>
                          </a:solidFill>
                          <a:uFillTx/>
                          <a:latin typeface="Crimson Text Roman" charset="0"/>
                          <a:ea typeface="Crimson Text Roman" charset="0"/>
                          <a:cs typeface="Crimson Text Roman" charset="0"/>
                          <a:sym typeface="Calibri"/>
                        </a:rPr>
                        <a:t>123</a:t>
                      </a:r>
                      <a:endParaRPr lang="en-US" sz="1000" b="0" i="0" u="none" strike="noStrike" cap="none" spc="0" baseline="0" dirty="0">
                        <a:ln>
                          <a:noFill/>
                        </a:ln>
                        <a:solidFill>
                          <a:schemeClr val="bg2">
                            <a:lumMod val="75000"/>
                          </a:schemeClr>
                        </a:solidFill>
                        <a:uFillTx/>
                        <a:latin typeface="Crimson Text Roman" charset="0"/>
                        <a:ea typeface="Crimson Text Roman" charset="0"/>
                        <a:cs typeface="Crimson Text Roman" charset="0"/>
                        <a:sym typeface="Calibri"/>
                      </a:endParaRPr>
                    </a:p>
                  </a:txBody>
                  <a:tcPr anchor="ctr">
                    <a:noFill/>
                  </a:tcPr>
                </a:tc>
                <a:tc>
                  <a:txBody>
                    <a:bodyPr/>
                    <a:lstStyle/>
                    <a:p>
                      <a:pPr marL="0" marR="0" indent="0" algn="ctr" defTabSz="914400" rtl="0" latinLnBrk="0">
                        <a:lnSpc>
                          <a:spcPct val="100000"/>
                        </a:lnSpc>
                        <a:spcBef>
                          <a:spcPts val="0"/>
                        </a:spcBef>
                        <a:spcAft>
                          <a:spcPts val="0"/>
                        </a:spcAft>
                        <a:buClrTx/>
                        <a:buSzTx/>
                        <a:buFontTx/>
                        <a:buNone/>
                        <a:tabLst/>
                      </a:pPr>
                      <a:r>
                        <a:rPr lang="en-US" sz="1000" b="0" i="0" u="none" strike="noStrike" cap="none" spc="0" baseline="0">
                          <a:ln>
                            <a:noFill/>
                          </a:ln>
                          <a:solidFill>
                            <a:schemeClr val="bg2">
                              <a:lumMod val="75000"/>
                            </a:schemeClr>
                          </a:solidFill>
                          <a:uFillTx/>
                          <a:latin typeface="Crimson Text Roman" charset="0"/>
                          <a:ea typeface="Crimson Text Roman" charset="0"/>
                          <a:cs typeface="Crimson Text Roman" charset="0"/>
                          <a:sym typeface="Calibri"/>
                        </a:rPr>
                        <a:t>54</a:t>
                      </a:r>
                      <a:endParaRPr lang="en-US" sz="1000" b="0" i="0" u="none" strike="noStrike" cap="none" spc="0" baseline="0" dirty="0">
                        <a:ln>
                          <a:noFill/>
                        </a:ln>
                        <a:solidFill>
                          <a:schemeClr val="bg2">
                            <a:lumMod val="75000"/>
                          </a:schemeClr>
                        </a:solidFill>
                        <a:uFillTx/>
                        <a:latin typeface="Crimson Text Roman" charset="0"/>
                        <a:ea typeface="Crimson Text Roman" charset="0"/>
                        <a:cs typeface="Crimson Text Roman" charset="0"/>
                        <a:sym typeface="Calibri"/>
                      </a:endParaRPr>
                    </a:p>
                  </a:txBody>
                  <a:tcPr anchor="ctr">
                    <a:noFill/>
                  </a:tcPr>
                </a:tc>
                <a:tc>
                  <a:txBody>
                    <a:bodyPr/>
                    <a:lstStyle/>
                    <a:p>
                      <a:pPr marL="0" marR="0" indent="0" algn="ctr" defTabSz="914400" rtl="0" latinLnBrk="0">
                        <a:lnSpc>
                          <a:spcPct val="100000"/>
                        </a:lnSpc>
                        <a:spcBef>
                          <a:spcPts val="0"/>
                        </a:spcBef>
                        <a:spcAft>
                          <a:spcPts val="0"/>
                        </a:spcAft>
                        <a:buClrTx/>
                        <a:buSzTx/>
                        <a:buFontTx/>
                        <a:buNone/>
                        <a:tabLst/>
                      </a:pPr>
                      <a:r>
                        <a:rPr lang="en-US" sz="1000" b="0" i="0" u="none" strike="noStrike" cap="none" spc="0" baseline="0" dirty="0">
                          <a:ln>
                            <a:noFill/>
                          </a:ln>
                          <a:solidFill>
                            <a:schemeClr val="bg2">
                              <a:lumMod val="75000"/>
                            </a:schemeClr>
                          </a:solidFill>
                          <a:uFillTx/>
                          <a:latin typeface="Crimson Text Roman" charset="0"/>
                          <a:ea typeface="Crimson Text Roman" charset="0"/>
                          <a:cs typeface="Crimson Text Roman" charset="0"/>
                          <a:sym typeface="Calibri"/>
                        </a:rPr>
                        <a:t>57</a:t>
                      </a:r>
                    </a:p>
                  </a:txBody>
                  <a:tcPr anchor="ctr">
                    <a:noFill/>
                  </a:tcPr>
                </a:tc>
                <a:tc>
                  <a:txBody>
                    <a:bodyPr/>
                    <a:lstStyle/>
                    <a:p>
                      <a:pPr marL="0" marR="0" indent="0" algn="ctr" defTabSz="914400" rtl="0" latinLnBrk="0">
                        <a:lnSpc>
                          <a:spcPct val="100000"/>
                        </a:lnSpc>
                        <a:spcBef>
                          <a:spcPts val="0"/>
                        </a:spcBef>
                        <a:spcAft>
                          <a:spcPts val="0"/>
                        </a:spcAft>
                        <a:buClrTx/>
                        <a:buSzTx/>
                        <a:buFontTx/>
                        <a:buNone/>
                        <a:tabLst/>
                      </a:pPr>
                      <a:r>
                        <a:rPr lang="en-US" sz="1000" b="0" i="0" u="none" strike="noStrike" cap="none" spc="0" baseline="0" dirty="0">
                          <a:ln>
                            <a:noFill/>
                          </a:ln>
                          <a:solidFill>
                            <a:schemeClr val="bg2">
                              <a:lumMod val="75000"/>
                            </a:schemeClr>
                          </a:solidFill>
                          <a:uFillTx/>
                          <a:latin typeface="Crimson Text Roman" charset="0"/>
                          <a:ea typeface="Crimson Text Roman" charset="0"/>
                          <a:cs typeface="Crimson Text Roman" charset="0"/>
                          <a:sym typeface="Calibri"/>
                        </a:rPr>
                        <a:t>456</a:t>
                      </a:r>
                    </a:p>
                  </a:txBody>
                  <a:tcPr anchor="ctr">
                    <a:noFill/>
                  </a:tcPr>
                </a:tc>
                <a:extLst>
                  <a:ext uri="{0D108BD9-81ED-4DB2-BD59-A6C34878D82A}">
                    <a16:rowId xmlns:a16="http://schemas.microsoft.com/office/drawing/2014/main" val="10006"/>
                  </a:ext>
                </a:extLst>
              </a:tr>
              <a:tr h="3857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cap="none" spc="0" baseline="0" noProof="0" dirty="0">
                          <a:ln>
                            <a:noFill/>
                          </a:ln>
                          <a:solidFill>
                            <a:schemeClr val="bg2">
                              <a:lumMod val="75000"/>
                            </a:schemeClr>
                          </a:solidFill>
                          <a:uFillTx/>
                          <a:latin typeface="Crimson Text Roman" charset="0"/>
                          <a:ea typeface="Crimson Text Roman" charset="0"/>
                          <a:cs typeface="Crimson Text Roman" charset="0"/>
                          <a:sym typeface="Calibri"/>
                        </a:rPr>
                        <a:t>Example Text</a:t>
                      </a:r>
                    </a:p>
                  </a:txBody>
                  <a:tcPr anchor="ctr">
                    <a:solidFill>
                      <a:schemeClr val="accent3">
                        <a:lumMod val="20000"/>
                        <a:lumOff val="80000"/>
                      </a:schemeClr>
                    </a:solidFill>
                  </a:tcPr>
                </a:tc>
                <a:tc>
                  <a:txBody>
                    <a:bodyPr/>
                    <a:lstStyle/>
                    <a:p>
                      <a:pPr marL="0" marR="0" indent="0" algn="ctr" defTabSz="914400" rtl="0" latinLnBrk="0">
                        <a:lnSpc>
                          <a:spcPct val="100000"/>
                        </a:lnSpc>
                        <a:spcBef>
                          <a:spcPts val="0"/>
                        </a:spcBef>
                        <a:spcAft>
                          <a:spcPts val="0"/>
                        </a:spcAft>
                        <a:buClrTx/>
                        <a:buSzTx/>
                        <a:buFontTx/>
                        <a:buNone/>
                        <a:tabLst/>
                      </a:pPr>
                      <a:r>
                        <a:rPr lang="en-US" sz="1000" b="0" i="0" u="none" strike="noStrike" cap="none" spc="0" baseline="0">
                          <a:ln>
                            <a:noFill/>
                          </a:ln>
                          <a:solidFill>
                            <a:schemeClr val="bg2">
                              <a:lumMod val="75000"/>
                            </a:schemeClr>
                          </a:solidFill>
                          <a:uFillTx/>
                          <a:latin typeface="Crimson Text Roman" charset="0"/>
                          <a:ea typeface="Crimson Text Roman" charset="0"/>
                          <a:cs typeface="Crimson Text Roman" charset="0"/>
                          <a:sym typeface="Calibri"/>
                        </a:rPr>
                        <a:t>435</a:t>
                      </a:r>
                      <a:endParaRPr lang="en-US" sz="1000" b="0" i="0" u="none" strike="noStrike" cap="none" spc="0" baseline="0" dirty="0">
                        <a:ln>
                          <a:noFill/>
                        </a:ln>
                        <a:solidFill>
                          <a:schemeClr val="bg2">
                            <a:lumMod val="75000"/>
                          </a:schemeClr>
                        </a:solidFill>
                        <a:uFillTx/>
                        <a:latin typeface="Crimson Text Roman" charset="0"/>
                        <a:ea typeface="Crimson Text Roman" charset="0"/>
                        <a:cs typeface="Crimson Text Roman" charset="0"/>
                        <a:sym typeface="Calibri"/>
                      </a:endParaRPr>
                    </a:p>
                  </a:txBody>
                  <a:tcPr anchor="ctr">
                    <a:solidFill>
                      <a:schemeClr val="accent3">
                        <a:lumMod val="20000"/>
                        <a:lumOff val="80000"/>
                      </a:schemeClr>
                    </a:solidFill>
                  </a:tcPr>
                </a:tc>
                <a:tc>
                  <a:txBody>
                    <a:bodyPr/>
                    <a:lstStyle/>
                    <a:p>
                      <a:pPr marL="0" marR="0" indent="0" algn="ctr" defTabSz="914400" rtl="0" latinLnBrk="0">
                        <a:lnSpc>
                          <a:spcPct val="100000"/>
                        </a:lnSpc>
                        <a:spcBef>
                          <a:spcPts val="0"/>
                        </a:spcBef>
                        <a:spcAft>
                          <a:spcPts val="0"/>
                        </a:spcAft>
                        <a:buClrTx/>
                        <a:buSzTx/>
                        <a:buFontTx/>
                        <a:buNone/>
                        <a:tabLst/>
                      </a:pPr>
                      <a:r>
                        <a:rPr lang="en-US" sz="1000" b="0" i="0" u="none" strike="noStrike" cap="none" spc="0" baseline="0">
                          <a:ln>
                            <a:noFill/>
                          </a:ln>
                          <a:solidFill>
                            <a:schemeClr val="bg2">
                              <a:lumMod val="75000"/>
                            </a:schemeClr>
                          </a:solidFill>
                          <a:uFillTx/>
                          <a:latin typeface="Crimson Text Roman" charset="0"/>
                          <a:ea typeface="Crimson Text Roman" charset="0"/>
                          <a:cs typeface="Crimson Text Roman" charset="0"/>
                          <a:sym typeface="Calibri"/>
                        </a:rPr>
                        <a:t>786</a:t>
                      </a:r>
                      <a:endParaRPr lang="en-US" sz="1000" b="0" i="0" u="none" strike="noStrike" cap="none" spc="0" baseline="0" dirty="0">
                        <a:ln>
                          <a:noFill/>
                        </a:ln>
                        <a:solidFill>
                          <a:schemeClr val="bg2">
                            <a:lumMod val="75000"/>
                          </a:schemeClr>
                        </a:solidFill>
                        <a:uFillTx/>
                        <a:latin typeface="Crimson Text Roman" charset="0"/>
                        <a:ea typeface="Crimson Text Roman" charset="0"/>
                        <a:cs typeface="Crimson Text Roman" charset="0"/>
                        <a:sym typeface="Calibri"/>
                      </a:endParaRPr>
                    </a:p>
                  </a:txBody>
                  <a:tcPr anchor="ctr">
                    <a:solidFill>
                      <a:schemeClr val="accent3">
                        <a:lumMod val="20000"/>
                        <a:lumOff val="80000"/>
                      </a:schemeClr>
                    </a:solidFill>
                  </a:tcPr>
                </a:tc>
                <a:tc>
                  <a:txBody>
                    <a:bodyPr/>
                    <a:lstStyle/>
                    <a:p>
                      <a:pPr marL="0" marR="0" indent="0" algn="ctr" defTabSz="914400" rtl="0" latinLnBrk="0">
                        <a:lnSpc>
                          <a:spcPct val="100000"/>
                        </a:lnSpc>
                        <a:spcBef>
                          <a:spcPts val="0"/>
                        </a:spcBef>
                        <a:spcAft>
                          <a:spcPts val="0"/>
                        </a:spcAft>
                        <a:buClrTx/>
                        <a:buSzTx/>
                        <a:buFontTx/>
                        <a:buNone/>
                        <a:tabLst/>
                      </a:pPr>
                      <a:r>
                        <a:rPr lang="en-US" sz="1000" b="0" i="0" u="none" strike="noStrike" cap="none" spc="0" baseline="0" dirty="0">
                          <a:ln>
                            <a:noFill/>
                          </a:ln>
                          <a:solidFill>
                            <a:schemeClr val="bg2">
                              <a:lumMod val="75000"/>
                            </a:schemeClr>
                          </a:solidFill>
                          <a:uFillTx/>
                          <a:latin typeface="Crimson Text Roman" charset="0"/>
                          <a:ea typeface="Crimson Text Roman" charset="0"/>
                          <a:cs typeface="Crimson Text Roman" charset="0"/>
                          <a:sym typeface="Calibri"/>
                        </a:rPr>
                        <a:t>423</a:t>
                      </a:r>
                    </a:p>
                  </a:txBody>
                  <a:tcPr anchor="ctr">
                    <a:solidFill>
                      <a:schemeClr val="accent3">
                        <a:lumMod val="20000"/>
                        <a:lumOff val="80000"/>
                      </a:schemeClr>
                    </a:solidFill>
                  </a:tcPr>
                </a:tc>
                <a:tc>
                  <a:txBody>
                    <a:bodyPr/>
                    <a:lstStyle/>
                    <a:p>
                      <a:pPr marL="0" marR="0" indent="0" algn="ctr" defTabSz="914400" rtl="0" latinLnBrk="0">
                        <a:lnSpc>
                          <a:spcPct val="100000"/>
                        </a:lnSpc>
                        <a:spcBef>
                          <a:spcPts val="0"/>
                        </a:spcBef>
                        <a:spcAft>
                          <a:spcPts val="0"/>
                        </a:spcAft>
                        <a:buClrTx/>
                        <a:buSzTx/>
                        <a:buFontTx/>
                        <a:buNone/>
                        <a:tabLst/>
                      </a:pPr>
                      <a:r>
                        <a:rPr lang="en-US" sz="1000" b="0" i="0" u="none" strike="noStrike" cap="none" spc="0" baseline="0" dirty="0">
                          <a:ln>
                            <a:noFill/>
                          </a:ln>
                          <a:solidFill>
                            <a:schemeClr val="bg2">
                              <a:lumMod val="75000"/>
                            </a:schemeClr>
                          </a:solidFill>
                          <a:uFillTx/>
                          <a:latin typeface="Crimson Text Roman" charset="0"/>
                          <a:ea typeface="Crimson Text Roman" charset="0"/>
                          <a:cs typeface="Crimson Text Roman" charset="0"/>
                          <a:sym typeface="Calibri"/>
                        </a:rPr>
                        <a:t>786</a:t>
                      </a:r>
                    </a:p>
                  </a:txBody>
                  <a:tcPr anchor="ctr">
                    <a:solidFill>
                      <a:schemeClr val="accent3">
                        <a:lumMod val="20000"/>
                        <a:lumOff val="80000"/>
                      </a:schemeClr>
                    </a:solidFill>
                  </a:tcPr>
                </a:tc>
                <a:extLst>
                  <a:ext uri="{0D108BD9-81ED-4DB2-BD59-A6C34878D82A}">
                    <a16:rowId xmlns:a16="http://schemas.microsoft.com/office/drawing/2014/main" val="10007"/>
                  </a:ext>
                </a:extLst>
              </a:tr>
            </a:tbl>
          </a:graphicData>
        </a:graphic>
      </p:graphicFrame>
      <p:grpSp>
        <p:nvGrpSpPr>
          <p:cNvPr id="17" name="Group 16"/>
          <p:cNvGrpSpPr/>
          <p:nvPr/>
        </p:nvGrpSpPr>
        <p:grpSpPr>
          <a:xfrm>
            <a:off x="5875461" y="6258814"/>
            <a:ext cx="7756220" cy="419351"/>
            <a:chOff x="5734148" y="-45661"/>
            <a:chExt cx="7756220" cy="419351"/>
          </a:xfrm>
        </p:grpSpPr>
        <p:sp>
          <p:nvSpPr>
            <p:cNvPr id="18" name="Title 1"/>
            <p:cNvSpPr/>
            <p:nvPr/>
          </p:nvSpPr>
          <p:spPr>
            <a:xfrm>
              <a:off x="10345042" y="-45660"/>
              <a:ext cx="3145326"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nSpc>
                  <a:spcPct val="90000"/>
                </a:lnSpc>
                <a:defRPr sz="1400" spc="200">
                  <a:solidFill>
                    <a:schemeClr val="accent3"/>
                  </a:solidFill>
                  <a:latin typeface="Acherus Grotesque"/>
                  <a:ea typeface="Acherus Grotesque"/>
                  <a:cs typeface="Acherus Grotesque"/>
                  <a:sym typeface="Acherus Grotesque"/>
                </a:defRPr>
              </a:pPr>
              <a:r>
                <a:rPr lang="en-US" sz="1200" dirty="0">
                  <a:solidFill>
                    <a:schemeClr val="accent1"/>
                  </a:solidFill>
                </a:rPr>
                <a:t>SECTION TITLE</a:t>
              </a:r>
              <a:endParaRPr sz="1200" dirty="0">
                <a:solidFill>
                  <a:schemeClr val="accent1"/>
                </a:solidFill>
              </a:endParaRPr>
            </a:p>
          </p:txBody>
        </p:sp>
        <p:sp>
          <p:nvSpPr>
            <p:cNvPr id="19" name="Title 1"/>
            <p:cNvSpPr/>
            <p:nvPr/>
          </p:nvSpPr>
          <p:spPr>
            <a:xfrm>
              <a:off x="5734148" y="-45661"/>
              <a:ext cx="4349637"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gn="r">
                <a:lnSpc>
                  <a:spcPct val="90000"/>
                </a:lnSpc>
                <a:defRPr sz="1400" spc="200">
                  <a:solidFill>
                    <a:schemeClr val="accent3"/>
                  </a:solidFill>
                  <a:latin typeface="Acherus Grotesque"/>
                  <a:ea typeface="Acherus Grotesque"/>
                  <a:cs typeface="Acherus Grotesque"/>
                  <a:sym typeface="Acherus Grotesque"/>
                </a:defRPr>
              </a:pPr>
              <a:r>
                <a:rPr lang="en-US" sz="1200" dirty="0">
                  <a:solidFill>
                    <a:schemeClr val="accent3"/>
                  </a:solidFill>
                </a:rPr>
                <a:t>01</a:t>
              </a:r>
              <a:endParaRPr dirty="0">
                <a:solidFill>
                  <a:schemeClr val="accent1"/>
                </a:solidFill>
              </a:endParaRPr>
            </a:p>
          </p:txBody>
        </p:sp>
        <p:sp>
          <p:nvSpPr>
            <p:cNvPr id="20" name="Title 1"/>
            <p:cNvSpPr/>
            <p:nvPr/>
          </p:nvSpPr>
          <p:spPr>
            <a:xfrm>
              <a:off x="10048160" y="-41527"/>
              <a:ext cx="249382"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gn="r">
                <a:lnSpc>
                  <a:spcPct val="90000"/>
                </a:lnSpc>
                <a:defRPr sz="1400" spc="200">
                  <a:solidFill>
                    <a:schemeClr val="accent3"/>
                  </a:solidFill>
                  <a:latin typeface="Acherus Grotesque"/>
                  <a:ea typeface="Acherus Grotesque"/>
                  <a:cs typeface="Acherus Grotesque"/>
                  <a:sym typeface="Acherus Grotesque"/>
                </a:defRPr>
              </a:pPr>
              <a:r>
                <a:rPr lang="en-US" sz="1200" dirty="0">
                  <a:solidFill>
                    <a:schemeClr val="accent1"/>
                  </a:solidFill>
                </a:rPr>
                <a:t>/</a:t>
              </a:r>
              <a:endParaRPr sz="1200" dirty="0">
                <a:solidFill>
                  <a:schemeClr val="accent1"/>
                </a:solidFill>
              </a:endParaRPr>
            </a:p>
          </p:txBody>
        </p:sp>
      </p:grpSp>
      <p:sp>
        <p:nvSpPr>
          <p:cNvPr id="21" name="TextBox 5"/>
          <p:cNvSpPr/>
          <p:nvPr/>
        </p:nvSpPr>
        <p:spPr>
          <a:xfrm>
            <a:off x="895901" y="1524223"/>
            <a:ext cx="3914275" cy="63094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400" spc="200">
                <a:latin typeface="Acherus Grotesque"/>
                <a:ea typeface="Acherus Grotesque"/>
                <a:cs typeface="Acherus Grotesque"/>
                <a:sym typeface="Acherus Grotesque"/>
              </a:defRPr>
            </a:lvl1pPr>
          </a:lstStyle>
          <a:p>
            <a:pPr>
              <a:lnSpc>
                <a:spcPts val="2100"/>
              </a:lnSpc>
            </a:pPr>
            <a:r>
              <a:rPr dirty="0"/>
              <a:t>PLACE A SHORT HEADER SENTENCE HERE.</a:t>
            </a:r>
          </a:p>
        </p:txBody>
      </p:sp>
      <p:sp>
        <p:nvSpPr>
          <p:cNvPr id="22" name="TextBox 20"/>
          <p:cNvSpPr/>
          <p:nvPr/>
        </p:nvSpPr>
        <p:spPr>
          <a:xfrm>
            <a:off x="895901" y="2160802"/>
            <a:ext cx="2946346" cy="332398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200">
                <a:solidFill>
                  <a:srgbClr val="585C5E"/>
                </a:solidFill>
                <a:latin typeface="Crimson Text Roman"/>
                <a:ea typeface="Crimson Text Roman"/>
                <a:cs typeface="Crimson Text Roman"/>
                <a:sym typeface="Crimson Text Roman"/>
              </a:defRPr>
            </a:lvl1pPr>
          </a:lstStyle>
          <a:p>
            <a:pPr>
              <a:lnSpc>
                <a:spcPts val="1800"/>
              </a:lnSpc>
            </a:pPr>
            <a:r>
              <a:rPr kern="1200" dirty="0"/>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 qui blandit praesent luptatum zzril delenit augue duis.</a:t>
            </a:r>
          </a:p>
        </p:txBody>
      </p:sp>
      <p:pic>
        <p:nvPicPr>
          <p:cNvPr id="23" name="pasted-image.pdf" descr="pasted-image.pdf"/>
          <p:cNvPicPr>
            <a:picLocks noChangeAspect="1"/>
          </p:cNvPicPr>
          <p:nvPr/>
        </p:nvPicPr>
        <p:blipFill>
          <a:blip r:embed="rId2">
            <a:extLst/>
          </a:blip>
          <a:stretch>
            <a:fillRect/>
          </a:stretch>
        </p:blipFill>
        <p:spPr>
          <a:xfrm>
            <a:off x="787115" y="1480909"/>
            <a:ext cx="98626" cy="98626"/>
          </a:xfrm>
          <a:prstGeom prst="rect">
            <a:avLst/>
          </a:prstGeom>
          <a:ln w="12700">
            <a:miter lim="400000"/>
          </a:ln>
        </p:spPr>
      </p:pic>
    </p:spTree>
    <p:extLst>
      <p:ext uri="{BB962C8B-B14F-4D97-AF65-F5344CB8AC3E}">
        <p14:creationId xmlns:p14="http://schemas.microsoft.com/office/powerpoint/2010/main" val="16087567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12192000" cy="6953741"/>
          </a:xfrm>
          <a:prstGeom prst="rect">
            <a:avLst/>
          </a:prstGeom>
        </p:spPr>
      </p:pic>
      <p:sp>
        <p:nvSpPr>
          <p:cNvPr id="211" name="Rectangle 2"/>
          <p:cNvSpPr/>
          <p:nvPr/>
        </p:nvSpPr>
        <p:spPr>
          <a:xfrm>
            <a:off x="622412" y="603405"/>
            <a:ext cx="10947176" cy="5644959"/>
          </a:xfrm>
          <a:prstGeom prst="rect">
            <a:avLst/>
          </a:prstGeom>
          <a:solidFill>
            <a:schemeClr val="accent5">
              <a:hueOff val="-15428571"/>
              <a:satOff val="-30434"/>
              <a:lumOff val="9019"/>
            </a:schemeClr>
          </a:solidFill>
          <a:ln w="12700">
            <a:miter lim="400000"/>
          </a:ln>
        </p:spPr>
        <p:txBody>
          <a:bodyPr lIns="45719" rIns="45719" anchor="ctr"/>
          <a:lstStyle/>
          <a:p>
            <a:pPr algn="ctr">
              <a:defRPr>
                <a:solidFill>
                  <a:schemeClr val="accent2"/>
                </a:solidFill>
              </a:defRPr>
            </a:pPr>
            <a:endParaRPr dirty="0"/>
          </a:p>
        </p:txBody>
      </p:sp>
      <p:sp>
        <p:nvSpPr>
          <p:cNvPr id="212" name="Straight Connector 16"/>
          <p:cNvSpPr/>
          <p:nvPr/>
        </p:nvSpPr>
        <p:spPr>
          <a:xfrm flipH="1">
            <a:off x="426658" y="-948748"/>
            <a:ext cx="1" cy="7902489"/>
          </a:xfrm>
          <a:prstGeom prst="line">
            <a:avLst/>
          </a:prstGeom>
          <a:ln>
            <a:solidFill>
              <a:schemeClr val="accent5"/>
            </a:solidFill>
            <a:prstDash val="dash"/>
            <a:miter/>
          </a:ln>
        </p:spPr>
        <p:txBody>
          <a:bodyPr lIns="45719" rIns="45719"/>
          <a:lstStyle/>
          <a:p>
            <a:endParaRPr/>
          </a:p>
        </p:txBody>
      </p:sp>
      <p:sp>
        <p:nvSpPr>
          <p:cNvPr id="213" name="Straight Connector 19"/>
          <p:cNvSpPr/>
          <p:nvPr/>
        </p:nvSpPr>
        <p:spPr>
          <a:xfrm>
            <a:off x="-750840" y="375501"/>
            <a:ext cx="13693680" cy="49015"/>
          </a:xfrm>
          <a:prstGeom prst="line">
            <a:avLst/>
          </a:prstGeom>
          <a:ln>
            <a:solidFill>
              <a:schemeClr val="accent5"/>
            </a:solidFill>
            <a:prstDash val="dash"/>
            <a:miter/>
          </a:ln>
        </p:spPr>
        <p:txBody>
          <a:bodyPr lIns="45719" rIns="45719"/>
          <a:lstStyle/>
          <a:p>
            <a:endParaRPr/>
          </a:p>
        </p:txBody>
      </p:sp>
      <p:sp>
        <p:nvSpPr>
          <p:cNvPr id="222" name="Straight Connector 19"/>
          <p:cNvSpPr/>
          <p:nvPr/>
        </p:nvSpPr>
        <p:spPr>
          <a:xfrm>
            <a:off x="-89744" y="6427253"/>
            <a:ext cx="13693681" cy="49015"/>
          </a:xfrm>
          <a:prstGeom prst="line">
            <a:avLst/>
          </a:prstGeom>
          <a:ln>
            <a:solidFill>
              <a:schemeClr val="accent5"/>
            </a:solidFill>
            <a:prstDash val="dash"/>
            <a:miter/>
          </a:ln>
        </p:spPr>
        <p:txBody>
          <a:bodyPr lIns="45719" rIns="45719"/>
          <a:lstStyle/>
          <a:p>
            <a:endParaRPr/>
          </a:p>
        </p:txBody>
      </p:sp>
      <p:sp>
        <p:nvSpPr>
          <p:cNvPr id="223" name="Straight Connector 16"/>
          <p:cNvSpPr/>
          <p:nvPr/>
        </p:nvSpPr>
        <p:spPr>
          <a:xfrm flipH="1">
            <a:off x="11765341" y="-948748"/>
            <a:ext cx="1" cy="7902489"/>
          </a:xfrm>
          <a:prstGeom prst="line">
            <a:avLst/>
          </a:prstGeom>
          <a:ln>
            <a:solidFill>
              <a:schemeClr val="accent5"/>
            </a:solidFill>
            <a:prstDash val="dash"/>
            <a:miter/>
          </a:ln>
        </p:spPr>
        <p:txBody>
          <a:bodyPr lIns="45719" rIns="45719"/>
          <a:lstStyle/>
          <a:p>
            <a:endParaRPr/>
          </a:p>
        </p:txBody>
      </p:sp>
      <p:sp>
        <p:nvSpPr>
          <p:cNvPr id="15" name="TextBox 5"/>
          <p:cNvSpPr/>
          <p:nvPr/>
        </p:nvSpPr>
        <p:spPr>
          <a:xfrm>
            <a:off x="1353311" y="2270746"/>
            <a:ext cx="3604034" cy="210826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spcAft>
                <a:spcPts val="1800"/>
              </a:spcAft>
              <a:defRPr sz="2400" spc="342">
                <a:solidFill>
                  <a:srgbClr val="83003F"/>
                </a:solidFill>
                <a:latin typeface="Acherus Grotesque"/>
                <a:ea typeface="Acherus Grotesque"/>
                <a:cs typeface="Acherus Grotesque"/>
                <a:sym typeface="Acherus Grotesque"/>
              </a:defRPr>
            </a:pPr>
            <a:r>
              <a:rPr lang="en-US" sz="2000" spc="200" dirty="0">
                <a:solidFill>
                  <a:srgbClr val="75787B"/>
                </a:solidFill>
                <a:latin typeface="Crimson Text Roman" charset="0"/>
                <a:ea typeface="Crimson Text Roman" charset="0"/>
                <a:cs typeface="Crimson Text Roman" charset="0"/>
              </a:rPr>
              <a:t>Say something powerful and profound here, or just something that provokes a little less anxiety – it’s really your choice. </a:t>
            </a:r>
          </a:p>
          <a:p>
            <a:pPr>
              <a:defRPr sz="2400" spc="342">
                <a:solidFill>
                  <a:srgbClr val="83003F"/>
                </a:solidFill>
                <a:latin typeface="Acherus Grotesque"/>
                <a:ea typeface="Acherus Grotesque"/>
                <a:cs typeface="Acherus Grotesque"/>
                <a:sym typeface="Acherus Grotesque"/>
              </a:defRPr>
            </a:pPr>
            <a:r>
              <a:rPr lang="en-US" sz="1600" spc="200" dirty="0">
                <a:solidFill>
                  <a:schemeClr val="tx1"/>
                </a:solidFill>
                <a:latin typeface="Acherus Grotesque" charset="0"/>
                <a:ea typeface="Acherus Grotesque" charset="0"/>
                <a:cs typeface="Acherus Grotesque" charset="0"/>
              </a:rPr>
              <a:t>- FIRST LASTNAME</a:t>
            </a:r>
          </a:p>
        </p:txBody>
      </p:sp>
      <p:pic>
        <p:nvPicPr>
          <p:cNvPr id="16" name="pasted-image.pdf" descr="pasted-image.pdf"/>
          <p:cNvPicPr>
            <a:picLocks noChangeAspect="1"/>
          </p:cNvPicPr>
          <p:nvPr/>
        </p:nvPicPr>
        <p:blipFill>
          <a:blip r:embed="rId3">
            <a:extLst/>
          </a:blip>
          <a:stretch>
            <a:fillRect/>
          </a:stretch>
        </p:blipFill>
        <p:spPr>
          <a:xfrm>
            <a:off x="1012281" y="2100704"/>
            <a:ext cx="170042" cy="170042"/>
          </a:xfrm>
          <a:prstGeom prst="rect">
            <a:avLst/>
          </a:prstGeom>
          <a:ln w="12700">
            <a:miter lim="400000"/>
          </a:ln>
        </p:spPr>
      </p:pic>
      <p:graphicFrame>
        <p:nvGraphicFramePr>
          <p:cNvPr id="14" name="THIS IS THE TITLE SPACE"/>
          <p:cNvGraphicFramePr/>
          <p:nvPr>
            <p:extLst>
              <p:ext uri="{D42A27DB-BD31-4B8C-83A1-F6EECF244321}">
                <p14:modId xmlns:p14="http://schemas.microsoft.com/office/powerpoint/2010/main" val="1402510516"/>
              </p:ext>
            </p:extLst>
          </p:nvPr>
        </p:nvGraphicFramePr>
        <p:xfrm>
          <a:off x="5215706" y="726498"/>
          <a:ext cx="5468670" cy="5318447"/>
        </p:xfrm>
        <a:graphic>
          <a:graphicData uri="http://schemas.openxmlformats.org/drawingml/2006/chart">
            <c:chart xmlns:c="http://schemas.openxmlformats.org/drawingml/2006/chart" xmlns:r="http://schemas.openxmlformats.org/officeDocument/2006/relationships" r:id="rId4"/>
          </a:graphicData>
        </a:graphic>
      </p:graphicFrame>
      <p:cxnSp>
        <p:nvCxnSpPr>
          <p:cNvPr id="3" name="Straight Connector 2"/>
          <p:cNvCxnSpPr/>
          <p:nvPr/>
        </p:nvCxnSpPr>
        <p:spPr>
          <a:xfrm>
            <a:off x="5366633" y="1452312"/>
            <a:ext cx="0" cy="3931920"/>
          </a:xfrm>
          <a:prstGeom prst="line">
            <a:avLst/>
          </a:prstGeom>
          <a:noFill/>
          <a:ln w="6350" cap="flat">
            <a:solidFill>
              <a:schemeClr val="accent1"/>
            </a:solidFill>
            <a:prstDash val="dash"/>
            <a:miter lim="8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53757905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251787" y="-1"/>
            <a:ext cx="2940214" cy="875893"/>
          </a:xfrm>
          <a:prstGeom prst="rect">
            <a:avLst/>
          </a:prstGeom>
          <a:solidFill>
            <a:schemeClr val="tx1"/>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chemeClr val="accent1"/>
              </a:solidFill>
              <a:effectLst/>
              <a:uFillTx/>
              <a:latin typeface="+mj-lt"/>
              <a:ea typeface="+mj-ea"/>
              <a:cs typeface="+mj-cs"/>
              <a:sym typeface="Calibri"/>
            </a:endParaRPr>
          </a:p>
        </p:txBody>
      </p:sp>
      <p:pic>
        <p:nvPicPr>
          <p:cNvPr id="424" name="pasted-image.pdf" descr="pasted-image.pdf"/>
          <p:cNvPicPr>
            <a:picLocks noChangeAspect="1"/>
          </p:cNvPicPr>
          <p:nvPr/>
        </p:nvPicPr>
        <p:blipFill>
          <a:blip r:embed="rId2">
            <a:extLst/>
          </a:blip>
          <a:stretch>
            <a:fillRect/>
          </a:stretch>
        </p:blipFill>
        <p:spPr>
          <a:xfrm>
            <a:off x="1593531" y="2473913"/>
            <a:ext cx="169282" cy="169282"/>
          </a:xfrm>
          <a:prstGeom prst="rect">
            <a:avLst/>
          </a:prstGeom>
          <a:ln w="12700">
            <a:miter lim="400000"/>
          </a:ln>
        </p:spPr>
      </p:pic>
      <p:sp>
        <p:nvSpPr>
          <p:cNvPr id="425" name="PRESENTATION TITLE GOES HERE"/>
          <p:cNvSpPr/>
          <p:nvPr/>
        </p:nvSpPr>
        <p:spPr>
          <a:xfrm>
            <a:off x="1731843" y="1955536"/>
            <a:ext cx="7976042" cy="1954814"/>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lvl1pPr defTabSz="896111">
              <a:lnSpc>
                <a:spcPct val="90000"/>
              </a:lnSpc>
              <a:defRPr sz="6272" spc="313">
                <a:solidFill>
                  <a:srgbClr val="83003F"/>
                </a:solidFill>
                <a:latin typeface="AcherusGrotesqueLight"/>
                <a:ea typeface="AcherusGrotesqueLight"/>
                <a:cs typeface="AcherusGrotesqueLight"/>
                <a:sym typeface="AcherusGrotesqueLight"/>
              </a:defRPr>
            </a:lvl1pPr>
          </a:lstStyle>
          <a:p>
            <a:pPr defTabSz="758951"/>
            <a:r>
              <a:rPr sz="4400" spc="600" dirty="0">
                <a:solidFill>
                  <a:schemeClr val="tx1"/>
                </a:solidFill>
              </a:rPr>
              <a:t>PRESENTATION TITLE GOES HERE</a:t>
            </a:r>
          </a:p>
        </p:txBody>
      </p:sp>
      <p:pic>
        <p:nvPicPr>
          <p:cNvPr id="427" name="HorizontalStacked_CMYK_whiteorange.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455830" y="295587"/>
            <a:ext cx="2566315" cy="322434"/>
          </a:xfrm>
          <a:prstGeom prst="rect">
            <a:avLst/>
          </a:prstGeom>
          <a:ln w="12700">
            <a:miter lim="400000"/>
          </a:ln>
        </p:spPr>
      </p:pic>
      <p:pic>
        <p:nvPicPr>
          <p:cNvPr id="428" name="VT-grid-02.png" descr="VT-grid-02.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30250" y="5767149"/>
            <a:ext cx="10600807" cy="6858001"/>
          </a:xfrm>
          <a:prstGeom prst="rect">
            <a:avLst/>
          </a:prstGeom>
          <a:ln w="12700">
            <a:miter lim="400000"/>
          </a:ln>
        </p:spPr>
      </p:pic>
      <p:sp>
        <p:nvSpPr>
          <p:cNvPr id="8" name="Straight Connector 55"/>
          <p:cNvSpPr/>
          <p:nvPr/>
        </p:nvSpPr>
        <p:spPr>
          <a:xfrm>
            <a:off x="9164702" y="-124552"/>
            <a:ext cx="1" cy="1302094"/>
          </a:xfrm>
          <a:prstGeom prst="line">
            <a:avLst/>
          </a:prstGeom>
          <a:ln>
            <a:solidFill>
              <a:schemeClr val="accent3"/>
            </a:solidFill>
            <a:prstDash val="dash"/>
            <a:miter/>
          </a:ln>
        </p:spPr>
        <p:txBody>
          <a:bodyPr lIns="45719" rIns="45719"/>
          <a:lstStyle/>
          <a:p>
            <a:endParaRPr/>
          </a:p>
        </p:txBody>
      </p:sp>
      <p:sp>
        <p:nvSpPr>
          <p:cNvPr id="9" name="Straight Connector 57"/>
          <p:cNvSpPr/>
          <p:nvPr/>
        </p:nvSpPr>
        <p:spPr>
          <a:xfrm>
            <a:off x="8917819" y="962717"/>
            <a:ext cx="3755194" cy="1"/>
          </a:xfrm>
          <a:prstGeom prst="line">
            <a:avLst/>
          </a:prstGeom>
          <a:ln>
            <a:solidFill>
              <a:schemeClr val="accent3"/>
            </a:solidFill>
            <a:prstDash val="dash"/>
            <a:miter/>
          </a:ln>
        </p:spPr>
        <p:txBody>
          <a:bodyPr lIns="45719" rIns="45719"/>
          <a:lstStyle/>
          <a:p>
            <a:endParaRPr/>
          </a:p>
        </p:txBody>
      </p:sp>
      <p:grpSp>
        <p:nvGrpSpPr>
          <p:cNvPr id="10" name="Group 9"/>
          <p:cNvGrpSpPr/>
          <p:nvPr/>
        </p:nvGrpSpPr>
        <p:grpSpPr>
          <a:xfrm>
            <a:off x="1830250" y="4033387"/>
            <a:ext cx="6402262" cy="541620"/>
            <a:chOff x="1300602" y="4207009"/>
            <a:chExt cx="6402262" cy="541620"/>
          </a:xfrm>
        </p:grpSpPr>
        <p:sp>
          <p:nvSpPr>
            <p:cNvPr id="11" name="Professor Albert Einstein June 23, 2018"/>
            <p:cNvSpPr/>
            <p:nvPr/>
          </p:nvSpPr>
          <p:spPr>
            <a:xfrm>
              <a:off x="1300602" y="4207009"/>
              <a:ext cx="6402262" cy="30777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2400">
                  <a:solidFill>
                    <a:schemeClr val="accent2"/>
                  </a:solidFill>
                  <a:latin typeface="Gineso Cond Thin"/>
                  <a:ea typeface="Gineso Cond Thin"/>
                  <a:cs typeface="Gineso Cond Thin"/>
                  <a:sym typeface="Gineso Cond Thin"/>
                </a:defRPr>
              </a:pPr>
              <a:r>
                <a:rPr lang="en-US" sz="1400" cap="all" spc="200" dirty="0">
                  <a:solidFill>
                    <a:srgbClr val="003C71"/>
                  </a:solidFill>
                  <a:latin typeface="Acherus Grotesque" charset="0"/>
                  <a:ea typeface="Acherus Grotesque" charset="0"/>
                  <a:cs typeface="Acherus Grotesque" charset="0"/>
                </a:rPr>
                <a:t>Professor Albert Einstein</a:t>
              </a:r>
              <a:endParaRPr lang="en-US" sz="1000" i="1" cap="all" spc="200" dirty="0">
                <a:solidFill>
                  <a:srgbClr val="003C71"/>
                </a:solidFill>
                <a:latin typeface="Acherus Grotesque" charset="0"/>
                <a:ea typeface="Acherus Grotesque" charset="0"/>
                <a:cs typeface="Acherus Grotesque" charset="0"/>
              </a:endParaRPr>
            </a:p>
          </p:txBody>
        </p:sp>
        <p:sp>
          <p:nvSpPr>
            <p:cNvPr id="12" name="Professor Albert Einstein June 23, 2018"/>
            <p:cNvSpPr/>
            <p:nvPr/>
          </p:nvSpPr>
          <p:spPr>
            <a:xfrm>
              <a:off x="1300602" y="4502408"/>
              <a:ext cx="6402262" cy="2462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2400">
                  <a:solidFill>
                    <a:schemeClr val="accent2"/>
                  </a:solidFill>
                  <a:latin typeface="Gineso Cond Thin"/>
                  <a:ea typeface="Gineso Cond Thin"/>
                  <a:cs typeface="Gineso Cond Thin"/>
                  <a:sym typeface="Gineso Cond Thin"/>
                </a:defRPr>
              </a:pPr>
              <a:r>
                <a:rPr lang="en-US" sz="1000" cap="all" spc="200" dirty="0">
                  <a:solidFill>
                    <a:srgbClr val="75787B"/>
                  </a:solidFill>
                  <a:latin typeface="Acherus Grotesque" charset="0"/>
                  <a:ea typeface="Acherus Grotesque" charset="0"/>
                  <a:cs typeface="Acherus Grotesque" charset="0"/>
                </a:rPr>
                <a:t>June 23, 2018</a:t>
              </a:r>
            </a:p>
          </p:txBody>
        </p:sp>
      </p:grpSp>
    </p:spTree>
    <p:extLst>
      <p:ext uri="{BB962C8B-B14F-4D97-AF65-F5344CB8AC3E}">
        <p14:creationId xmlns:p14="http://schemas.microsoft.com/office/powerpoint/2010/main" val="547268424"/>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sp>
        <p:nvSpPr>
          <p:cNvPr id="14" name="Rectangle 13"/>
          <p:cNvSpPr/>
          <p:nvPr/>
        </p:nvSpPr>
        <p:spPr>
          <a:xfrm>
            <a:off x="622412" y="603405"/>
            <a:ext cx="10947176" cy="5644959"/>
          </a:xfrm>
          <a:prstGeom prst="rect">
            <a:avLst/>
          </a:prstGeom>
          <a:solidFill>
            <a:schemeClr val="accent5">
              <a:hueOff val="-15428571"/>
              <a:satOff val="-30434"/>
              <a:lumOff val="9019"/>
            </a:schemeClr>
          </a:solidFill>
          <a:ln w="12700">
            <a:miter lim="400000"/>
          </a:ln>
        </p:spPr>
        <p:txBody>
          <a:bodyPr lIns="45719" rIns="45719" anchor="ctr"/>
          <a:lstStyle/>
          <a:p>
            <a:pPr algn="ctr">
              <a:defRPr>
                <a:solidFill>
                  <a:schemeClr val="accent2"/>
                </a:solidFill>
              </a:defRPr>
            </a:pPr>
            <a:endParaRPr dirty="0"/>
          </a:p>
        </p:txBody>
      </p:sp>
      <p:sp>
        <p:nvSpPr>
          <p:cNvPr id="15" name="Straight Connector 16"/>
          <p:cNvSpPr/>
          <p:nvPr/>
        </p:nvSpPr>
        <p:spPr>
          <a:xfrm flipH="1">
            <a:off x="426658" y="-948748"/>
            <a:ext cx="1" cy="7902489"/>
          </a:xfrm>
          <a:prstGeom prst="line">
            <a:avLst/>
          </a:prstGeom>
          <a:ln>
            <a:solidFill>
              <a:schemeClr val="accent5"/>
            </a:solidFill>
            <a:prstDash val="dash"/>
            <a:miter/>
          </a:ln>
        </p:spPr>
        <p:txBody>
          <a:bodyPr lIns="45719" rIns="45719"/>
          <a:lstStyle/>
          <a:p>
            <a:endParaRPr/>
          </a:p>
        </p:txBody>
      </p:sp>
      <p:sp>
        <p:nvSpPr>
          <p:cNvPr id="16" name="Straight Connector 19"/>
          <p:cNvSpPr/>
          <p:nvPr/>
        </p:nvSpPr>
        <p:spPr>
          <a:xfrm>
            <a:off x="-750840" y="375501"/>
            <a:ext cx="13693680" cy="49015"/>
          </a:xfrm>
          <a:prstGeom prst="line">
            <a:avLst/>
          </a:prstGeom>
          <a:ln>
            <a:solidFill>
              <a:schemeClr val="accent5"/>
            </a:solidFill>
            <a:prstDash val="dash"/>
            <a:miter/>
          </a:ln>
        </p:spPr>
        <p:txBody>
          <a:bodyPr lIns="45719" rIns="45719"/>
          <a:lstStyle/>
          <a:p>
            <a:endParaRPr/>
          </a:p>
        </p:txBody>
      </p:sp>
      <p:sp>
        <p:nvSpPr>
          <p:cNvPr id="17" name="Straight Connector 19"/>
          <p:cNvSpPr/>
          <p:nvPr/>
        </p:nvSpPr>
        <p:spPr>
          <a:xfrm>
            <a:off x="-89744" y="6427253"/>
            <a:ext cx="13693681" cy="49015"/>
          </a:xfrm>
          <a:prstGeom prst="line">
            <a:avLst/>
          </a:prstGeom>
          <a:ln>
            <a:solidFill>
              <a:schemeClr val="accent5"/>
            </a:solidFill>
            <a:prstDash val="dash"/>
            <a:miter/>
          </a:ln>
        </p:spPr>
        <p:txBody>
          <a:bodyPr lIns="45719" rIns="45719"/>
          <a:lstStyle/>
          <a:p>
            <a:endParaRPr/>
          </a:p>
        </p:txBody>
      </p:sp>
      <p:sp>
        <p:nvSpPr>
          <p:cNvPr id="18" name="Straight Connector 16"/>
          <p:cNvSpPr/>
          <p:nvPr/>
        </p:nvSpPr>
        <p:spPr>
          <a:xfrm flipH="1">
            <a:off x="11765341" y="-948748"/>
            <a:ext cx="1" cy="7902489"/>
          </a:xfrm>
          <a:prstGeom prst="line">
            <a:avLst/>
          </a:prstGeom>
          <a:ln>
            <a:solidFill>
              <a:schemeClr val="accent5"/>
            </a:solidFill>
            <a:prstDash val="dash"/>
            <a:miter/>
          </a:ln>
        </p:spPr>
        <p:txBody>
          <a:bodyPr lIns="45719" rIns="45719"/>
          <a:lstStyle/>
          <a:p>
            <a:endParaRPr/>
          </a:p>
        </p:txBody>
      </p:sp>
      <p:sp>
        <p:nvSpPr>
          <p:cNvPr id="19" name="TextBox 5"/>
          <p:cNvSpPr/>
          <p:nvPr/>
        </p:nvSpPr>
        <p:spPr>
          <a:xfrm>
            <a:off x="1353311" y="2270746"/>
            <a:ext cx="3604034" cy="210826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spcAft>
                <a:spcPts val="1800"/>
              </a:spcAft>
              <a:defRPr sz="2400" spc="342">
                <a:solidFill>
                  <a:srgbClr val="83003F"/>
                </a:solidFill>
                <a:latin typeface="Acherus Grotesque"/>
                <a:ea typeface="Acherus Grotesque"/>
                <a:cs typeface="Acherus Grotesque"/>
                <a:sym typeface="Acherus Grotesque"/>
              </a:defRPr>
            </a:pPr>
            <a:r>
              <a:rPr lang="en-US" sz="2000" spc="200" dirty="0">
                <a:solidFill>
                  <a:srgbClr val="75787B"/>
                </a:solidFill>
                <a:latin typeface="Crimson Text Roman" charset="0"/>
                <a:ea typeface="Crimson Text Roman" charset="0"/>
                <a:cs typeface="Crimson Text Roman" charset="0"/>
              </a:rPr>
              <a:t>Say something powerful and profound here, or just something that provokes a little less anxiety – it’s really your choice. </a:t>
            </a:r>
          </a:p>
          <a:p>
            <a:pPr>
              <a:defRPr sz="2400" spc="342">
                <a:solidFill>
                  <a:srgbClr val="83003F"/>
                </a:solidFill>
                <a:latin typeface="Acherus Grotesque"/>
                <a:ea typeface="Acherus Grotesque"/>
                <a:cs typeface="Acherus Grotesque"/>
                <a:sym typeface="Acherus Grotesque"/>
              </a:defRPr>
            </a:pPr>
            <a:r>
              <a:rPr lang="en-US" sz="1600" spc="200" dirty="0">
                <a:solidFill>
                  <a:schemeClr val="tx1"/>
                </a:solidFill>
                <a:latin typeface="Acherus Grotesque" charset="0"/>
                <a:ea typeface="Acherus Grotesque" charset="0"/>
                <a:cs typeface="Acherus Grotesque" charset="0"/>
              </a:rPr>
              <a:t>- FIRST LASTNAME</a:t>
            </a:r>
          </a:p>
        </p:txBody>
      </p:sp>
      <p:pic>
        <p:nvPicPr>
          <p:cNvPr id="20" name="pasted-image.pdf" descr="pasted-image.pdf"/>
          <p:cNvPicPr>
            <a:picLocks noChangeAspect="1"/>
          </p:cNvPicPr>
          <p:nvPr/>
        </p:nvPicPr>
        <p:blipFill>
          <a:blip r:embed="rId2">
            <a:extLst/>
          </a:blip>
          <a:stretch>
            <a:fillRect/>
          </a:stretch>
        </p:blipFill>
        <p:spPr>
          <a:xfrm>
            <a:off x="1012281" y="2100704"/>
            <a:ext cx="170042" cy="170042"/>
          </a:xfrm>
          <a:prstGeom prst="rect">
            <a:avLst/>
          </a:prstGeom>
          <a:ln w="12700">
            <a:miter lim="400000"/>
          </a:ln>
        </p:spPr>
      </p:pic>
      <p:graphicFrame>
        <p:nvGraphicFramePr>
          <p:cNvPr id="21" name="THIS IS THE TITLE SPACE"/>
          <p:cNvGraphicFramePr/>
          <p:nvPr>
            <p:extLst>
              <p:ext uri="{D42A27DB-BD31-4B8C-83A1-F6EECF244321}">
                <p14:modId xmlns:p14="http://schemas.microsoft.com/office/powerpoint/2010/main" val="1768505421"/>
              </p:ext>
            </p:extLst>
          </p:nvPr>
        </p:nvGraphicFramePr>
        <p:xfrm>
          <a:off x="5215706" y="726498"/>
          <a:ext cx="5468670" cy="5318447"/>
        </p:xfrm>
        <a:graphic>
          <a:graphicData uri="http://schemas.openxmlformats.org/drawingml/2006/chart">
            <c:chart xmlns:c="http://schemas.openxmlformats.org/drawingml/2006/chart" xmlns:r="http://schemas.openxmlformats.org/officeDocument/2006/relationships" r:id="rId3"/>
          </a:graphicData>
        </a:graphic>
      </p:graphicFrame>
      <p:cxnSp>
        <p:nvCxnSpPr>
          <p:cNvPr id="22" name="Straight Connector 21"/>
          <p:cNvCxnSpPr/>
          <p:nvPr/>
        </p:nvCxnSpPr>
        <p:spPr>
          <a:xfrm>
            <a:off x="5366633" y="1452312"/>
            <a:ext cx="0" cy="3931920"/>
          </a:xfrm>
          <a:prstGeom prst="line">
            <a:avLst/>
          </a:prstGeom>
          <a:noFill/>
          <a:ln w="6350" cap="flat">
            <a:solidFill>
              <a:schemeClr val="accent1"/>
            </a:solidFill>
            <a:prstDash val="dash"/>
            <a:miter lim="8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107808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21"/>
                                        </p:tgtEl>
                                        <p:attrNameLst>
                                          <p:attrName>style.visibility</p:attrName>
                                        </p:attrNameLst>
                                      </p:cBhvr>
                                      <p:to>
                                        <p:strVal val="visible"/>
                                      </p:to>
                                    </p:set>
                                    <p:animEffect transition="in" filter="dissolv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dvAuto="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6307884" y="2239586"/>
            <a:ext cx="1810338" cy="246221"/>
          </a:xfrm>
          <a:prstGeom prst="rect">
            <a:avLst/>
          </a:prstGeom>
          <a:noFill/>
        </p:spPr>
        <p:txBody>
          <a:bodyPr wrap="square" rtlCol="0">
            <a:spAutoFit/>
          </a:bodyPr>
          <a:lstStyle/>
          <a:p>
            <a:r>
              <a:rPr lang="en-US" sz="1000" b="1" cap="all" spc="200" dirty="0">
                <a:solidFill>
                  <a:schemeClr val="bg2">
                    <a:lumMod val="40000"/>
                    <a:lumOff val="60000"/>
                  </a:schemeClr>
                </a:solidFill>
                <a:latin typeface="Acherus Grotesque" charset="0"/>
                <a:ea typeface="Acherus Grotesque" charset="0"/>
                <a:cs typeface="Acherus Grotesque" charset="0"/>
              </a:rPr>
              <a:t>1/ </a:t>
            </a:r>
            <a:r>
              <a:rPr lang="en-US" sz="1000" cap="all" spc="200" dirty="0">
                <a:latin typeface="Acherus Grotesque" charset="0"/>
                <a:ea typeface="Acherus Grotesque" charset="0"/>
                <a:cs typeface="Acherus Grotesque" charset="0"/>
              </a:rPr>
              <a:t>First Thing</a:t>
            </a:r>
          </a:p>
        </p:txBody>
      </p:sp>
      <p:grpSp>
        <p:nvGrpSpPr>
          <p:cNvPr id="27" name="Group 26"/>
          <p:cNvGrpSpPr/>
          <p:nvPr/>
        </p:nvGrpSpPr>
        <p:grpSpPr>
          <a:xfrm>
            <a:off x="7486140" y="2597028"/>
            <a:ext cx="2050041" cy="1776188"/>
            <a:chOff x="2211387" y="1483435"/>
            <a:chExt cx="4646613" cy="4025900"/>
          </a:xfrm>
        </p:grpSpPr>
        <p:sp>
          <p:nvSpPr>
            <p:cNvPr id="12" name="Freeform 6"/>
            <p:cNvSpPr>
              <a:spLocks/>
            </p:cNvSpPr>
            <p:nvPr/>
          </p:nvSpPr>
          <p:spPr bwMode="auto">
            <a:xfrm>
              <a:off x="2211387" y="1483435"/>
              <a:ext cx="2757488" cy="2005013"/>
            </a:xfrm>
            <a:custGeom>
              <a:avLst/>
              <a:gdLst/>
              <a:ahLst/>
              <a:cxnLst>
                <a:cxn ang="0">
                  <a:pos x="374" y="188"/>
                </a:cxn>
                <a:cxn ang="0">
                  <a:pos x="394" y="200"/>
                </a:cxn>
                <a:cxn ang="0">
                  <a:pos x="423" y="158"/>
                </a:cxn>
                <a:cxn ang="0">
                  <a:pos x="394" y="115"/>
                </a:cxn>
                <a:cxn ang="0">
                  <a:pos x="376" y="125"/>
                </a:cxn>
                <a:cxn ang="0">
                  <a:pos x="373" y="129"/>
                </a:cxn>
                <a:cxn ang="0">
                  <a:pos x="364" y="135"/>
                </a:cxn>
                <a:cxn ang="0">
                  <a:pos x="357" y="133"/>
                </a:cxn>
                <a:cxn ang="0">
                  <a:pos x="357" y="133"/>
                </a:cxn>
                <a:cxn ang="0">
                  <a:pos x="357" y="133"/>
                </a:cxn>
                <a:cxn ang="0">
                  <a:pos x="356" y="133"/>
                </a:cxn>
                <a:cxn ang="0">
                  <a:pos x="356" y="0"/>
                </a:cxn>
                <a:cxn ang="0">
                  <a:pos x="178" y="0"/>
                </a:cxn>
                <a:cxn ang="0">
                  <a:pos x="0" y="308"/>
                </a:cxn>
                <a:cxn ang="0">
                  <a:pos x="156" y="308"/>
                </a:cxn>
                <a:cxn ang="0">
                  <a:pos x="158" y="301"/>
                </a:cxn>
                <a:cxn ang="0">
                  <a:pos x="152" y="292"/>
                </a:cxn>
                <a:cxn ang="0">
                  <a:pos x="148" y="289"/>
                </a:cxn>
                <a:cxn ang="0">
                  <a:pos x="138" y="271"/>
                </a:cxn>
                <a:cxn ang="0">
                  <a:pos x="181" y="242"/>
                </a:cxn>
                <a:cxn ang="0">
                  <a:pos x="223" y="271"/>
                </a:cxn>
                <a:cxn ang="0">
                  <a:pos x="211" y="291"/>
                </a:cxn>
                <a:cxn ang="0">
                  <a:pos x="204" y="302"/>
                </a:cxn>
                <a:cxn ang="0">
                  <a:pos x="206" y="308"/>
                </a:cxn>
                <a:cxn ang="0">
                  <a:pos x="356" y="308"/>
                </a:cxn>
                <a:cxn ang="0">
                  <a:pos x="356" y="183"/>
                </a:cxn>
                <a:cxn ang="0">
                  <a:pos x="357" y="183"/>
                </a:cxn>
                <a:cxn ang="0">
                  <a:pos x="357" y="183"/>
                </a:cxn>
                <a:cxn ang="0">
                  <a:pos x="357" y="183"/>
                </a:cxn>
                <a:cxn ang="0">
                  <a:pos x="363" y="181"/>
                </a:cxn>
                <a:cxn ang="0">
                  <a:pos x="374" y="188"/>
                </a:cxn>
              </a:cxnLst>
              <a:rect l="0" t="0" r="r" b="b"/>
              <a:pathLst>
                <a:path w="423" h="308">
                  <a:moveTo>
                    <a:pt x="374" y="188"/>
                  </a:moveTo>
                  <a:cubicBezTo>
                    <a:pt x="376" y="191"/>
                    <a:pt x="386" y="200"/>
                    <a:pt x="394" y="200"/>
                  </a:cubicBezTo>
                  <a:cubicBezTo>
                    <a:pt x="410" y="200"/>
                    <a:pt x="423" y="181"/>
                    <a:pt x="423" y="158"/>
                  </a:cubicBezTo>
                  <a:cubicBezTo>
                    <a:pt x="423" y="134"/>
                    <a:pt x="410" y="115"/>
                    <a:pt x="394" y="115"/>
                  </a:cubicBezTo>
                  <a:cubicBezTo>
                    <a:pt x="387" y="115"/>
                    <a:pt x="381" y="119"/>
                    <a:pt x="376" y="125"/>
                  </a:cubicBezTo>
                  <a:cubicBezTo>
                    <a:pt x="375" y="127"/>
                    <a:pt x="374" y="128"/>
                    <a:pt x="373" y="129"/>
                  </a:cubicBezTo>
                  <a:cubicBezTo>
                    <a:pt x="371" y="132"/>
                    <a:pt x="367" y="135"/>
                    <a:pt x="364" y="135"/>
                  </a:cubicBezTo>
                  <a:cubicBezTo>
                    <a:pt x="361" y="135"/>
                    <a:pt x="359" y="134"/>
                    <a:pt x="357" y="133"/>
                  </a:cubicBezTo>
                  <a:cubicBezTo>
                    <a:pt x="357" y="133"/>
                    <a:pt x="357" y="133"/>
                    <a:pt x="357" y="133"/>
                  </a:cubicBezTo>
                  <a:cubicBezTo>
                    <a:pt x="357" y="133"/>
                    <a:pt x="357" y="133"/>
                    <a:pt x="357" y="133"/>
                  </a:cubicBezTo>
                  <a:cubicBezTo>
                    <a:pt x="357" y="133"/>
                    <a:pt x="357" y="133"/>
                    <a:pt x="356" y="133"/>
                  </a:cubicBezTo>
                  <a:cubicBezTo>
                    <a:pt x="356" y="0"/>
                    <a:pt x="356" y="0"/>
                    <a:pt x="356" y="0"/>
                  </a:cubicBezTo>
                  <a:cubicBezTo>
                    <a:pt x="178" y="0"/>
                    <a:pt x="178" y="0"/>
                    <a:pt x="178" y="0"/>
                  </a:cubicBezTo>
                  <a:cubicBezTo>
                    <a:pt x="0" y="308"/>
                    <a:pt x="0" y="308"/>
                    <a:pt x="0" y="308"/>
                  </a:cubicBezTo>
                  <a:cubicBezTo>
                    <a:pt x="156" y="308"/>
                    <a:pt x="156" y="308"/>
                    <a:pt x="156" y="308"/>
                  </a:cubicBezTo>
                  <a:cubicBezTo>
                    <a:pt x="157" y="306"/>
                    <a:pt x="158" y="304"/>
                    <a:pt x="158" y="301"/>
                  </a:cubicBezTo>
                  <a:cubicBezTo>
                    <a:pt x="158" y="298"/>
                    <a:pt x="155" y="294"/>
                    <a:pt x="152" y="292"/>
                  </a:cubicBezTo>
                  <a:cubicBezTo>
                    <a:pt x="151" y="291"/>
                    <a:pt x="149" y="290"/>
                    <a:pt x="148" y="289"/>
                  </a:cubicBezTo>
                  <a:cubicBezTo>
                    <a:pt x="142" y="284"/>
                    <a:pt x="138" y="278"/>
                    <a:pt x="138" y="271"/>
                  </a:cubicBezTo>
                  <a:cubicBezTo>
                    <a:pt x="138" y="255"/>
                    <a:pt x="157" y="242"/>
                    <a:pt x="181" y="242"/>
                  </a:cubicBezTo>
                  <a:cubicBezTo>
                    <a:pt x="204" y="242"/>
                    <a:pt x="223" y="255"/>
                    <a:pt x="223" y="271"/>
                  </a:cubicBezTo>
                  <a:cubicBezTo>
                    <a:pt x="223" y="279"/>
                    <a:pt x="214" y="289"/>
                    <a:pt x="211" y="291"/>
                  </a:cubicBezTo>
                  <a:cubicBezTo>
                    <a:pt x="208" y="293"/>
                    <a:pt x="204" y="298"/>
                    <a:pt x="204" y="302"/>
                  </a:cubicBezTo>
                  <a:cubicBezTo>
                    <a:pt x="204" y="304"/>
                    <a:pt x="205" y="306"/>
                    <a:pt x="206" y="308"/>
                  </a:cubicBezTo>
                  <a:cubicBezTo>
                    <a:pt x="356" y="308"/>
                    <a:pt x="356" y="308"/>
                    <a:pt x="356" y="308"/>
                  </a:cubicBezTo>
                  <a:cubicBezTo>
                    <a:pt x="356" y="183"/>
                    <a:pt x="356" y="183"/>
                    <a:pt x="356" y="183"/>
                  </a:cubicBezTo>
                  <a:cubicBezTo>
                    <a:pt x="357" y="183"/>
                    <a:pt x="357" y="183"/>
                    <a:pt x="357" y="183"/>
                  </a:cubicBezTo>
                  <a:cubicBezTo>
                    <a:pt x="357" y="183"/>
                    <a:pt x="357" y="183"/>
                    <a:pt x="357" y="183"/>
                  </a:cubicBezTo>
                  <a:cubicBezTo>
                    <a:pt x="357" y="183"/>
                    <a:pt x="357" y="183"/>
                    <a:pt x="357" y="183"/>
                  </a:cubicBezTo>
                  <a:cubicBezTo>
                    <a:pt x="359" y="182"/>
                    <a:pt x="361" y="181"/>
                    <a:pt x="363" y="181"/>
                  </a:cubicBezTo>
                  <a:cubicBezTo>
                    <a:pt x="367" y="181"/>
                    <a:pt x="372" y="185"/>
                    <a:pt x="374" y="188"/>
                  </a:cubicBezTo>
                  <a:close/>
                </a:path>
              </a:pathLst>
            </a:custGeom>
            <a:solidFill>
              <a:schemeClr val="accent1"/>
            </a:solidFill>
            <a:ln w="28575">
              <a:solidFill>
                <a:schemeClr val="bg1"/>
              </a:solidFill>
              <a:round/>
              <a:headEnd/>
              <a:tailEnd/>
            </a:ln>
          </p:spPr>
          <p:txBody>
            <a:bodyPr/>
            <a:lstStyle/>
            <a:p>
              <a:pPr>
                <a:defRPr/>
              </a:pPr>
              <a:endParaRPr lang="en-US">
                <a:latin typeface="Arial" pitchFamily="34" charset="0"/>
              </a:endParaRPr>
            </a:p>
          </p:txBody>
        </p:sp>
        <p:sp>
          <p:nvSpPr>
            <p:cNvPr id="13" name="Freeform 7"/>
            <p:cNvSpPr>
              <a:spLocks/>
            </p:cNvSpPr>
            <p:nvPr/>
          </p:nvSpPr>
          <p:spPr bwMode="auto">
            <a:xfrm>
              <a:off x="2211387" y="3058235"/>
              <a:ext cx="2319338" cy="2451100"/>
            </a:xfrm>
            <a:custGeom>
              <a:avLst/>
              <a:gdLst/>
              <a:ahLst/>
              <a:cxnLst>
                <a:cxn ang="0">
                  <a:pos x="340" y="256"/>
                </a:cxn>
                <a:cxn ang="0">
                  <a:pos x="320" y="269"/>
                </a:cxn>
                <a:cxn ang="0">
                  <a:pos x="292" y="226"/>
                </a:cxn>
                <a:cxn ang="0">
                  <a:pos x="320" y="183"/>
                </a:cxn>
                <a:cxn ang="0">
                  <a:pos x="339" y="194"/>
                </a:cxn>
                <a:cxn ang="0">
                  <a:pos x="341" y="197"/>
                </a:cxn>
                <a:cxn ang="0">
                  <a:pos x="351" y="203"/>
                </a:cxn>
                <a:cxn ang="0">
                  <a:pos x="356" y="202"/>
                </a:cxn>
                <a:cxn ang="0">
                  <a:pos x="356" y="67"/>
                </a:cxn>
                <a:cxn ang="0">
                  <a:pos x="206" y="67"/>
                </a:cxn>
                <a:cxn ang="0">
                  <a:pos x="206" y="66"/>
                </a:cxn>
                <a:cxn ang="0">
                  <a:pos x="206" y="66"/>
                </a:cxn>
                <a:cxn ang="0">
                  <a:pos x="206" y="66"/>
                </a:cxn>
                <a:cxn ang="0">
                  <a:pos x="204" y="60"/>
                </a:cxn>
                <a:cxn ang="0">
                  <a:pos x="211" y="49"/>
                </a:cxn>
                <a:cxn ang="0">
                  <a:pos x="223" y="29"/>
                </a:cxn>
                <a:cxn ang="0">
                  <a:pos x="181" y="0"/>
                </a:cxn>
                <a:cxn ang="0">
                  <a:pos x="138" y="29"/>
                </a:cxn>
                <a:cxn ang="0">
                  <a:pos x="148" y="47"/>
                </a:cxn>
                <a:cxn ang="0">
                  <a:pos x="152" y="50"/>
                </a:cxn>
                <a:cxn ang="0">
                  <a:pos x="158" y="59"/>
                </a:cxn>
                <a:cxn ang="0">
                  <a:pos x="156" y="66"/>
                </a:cxn>
                <a:cxn ang="0">
                  <a:pos x="156" y="66"/>
                </a:cxn>
                <a:cxn ang="0">
                  <a:pos x="156" y="66"/>
                </a:cxn>
                <a:cxn ang="0">
                  <a:pos x="156" y="67"/>
                </a:cxn>
                <a:cxn ang="0">
                  <a:pos x="0" y="67"/>
                </a:cxn>
                <a:cxn ang="0">
                  <a:pos x="178" y="376"/>
                </a:cxn>
                <a:cxn ang="0">
                  <a:pos x="356" y="376"/>
                </a:cxn>
                <a:cxn ang="0">
                  <a:pos x="356" y="251"/>
                </a:cxn>
                <a:cxn ang="0">
                  <a:pos x="351" y="249"/>
                </a:cxn>
                <a:cxn ang="0">
                  <a:pos x="340" y="256"/>
                </a:cxn>
              </a:cxnLst>
              <a:rect l="0" t="0" r="r" b="b"/>
              <a:pathLst>
                <a:path w="356" h="376">
                  <a:moveTo>
                    <a:pt x="340" y="256"/>
                  </a:moveTo>
                  <a:cubicBezTo>
                    <a:pt x="338" y="259"/>
                    <a:pt x="329" y="269"/>
                    <a:pt x="320" y="269"/>
                  </a:cubicBezTo>
                  <a:cubicBezTo>
                    <a:pt x="305" y="269"/>
                    <a:pt x="292" y="249"/>
                    <a:pt x="292" y="226"/>
                  </a:cubicBezTo>
                  <a:cubicBezTo>
                    <a:pt x="292" y="202"/>
                    <a:pt x="305" y="183"/>
                    <a:pt x="320" y="183"/>
                  </a:cubicBezTo>
                  <a:cubicBezTo>
                    <a:pt x="327" y="183"/>
                    <a:pt x="334" y="187"/>
                    <a:pt x="339" y="194"/>
                  </a:cubicBezTo>
                  <a:cubicBezTo>
                    <a:pt x="340" y="195"/>
                    <a:pt x="340" y="196"/>
                    <a:pt x="341" y="197"/>
                  </a:cubicBezTo>
                  <a:cubicBezTo>
                    <a:pt x="344" y="200"/>
                    <a:pt x="347" y="203"/>
                    <a:pt x="351" y="203"/>
                  </a:cubicBezTo>
                  <a:cubicBezTo>
                    <a:pt x="353" y="203"/>
                    <a:pt x="355" y="202"/>
                    <a:pt x="356" y="202"/>
                  </a:cubicBezTo>
                  <a:cubicBezTo>
                    <a:pt x="356" y="67"/>
                    <a:pt x="356" y="67"/>
                    <a:pt x="356" y="67"/>
                  </a:cubicBezTo>
                  <a:cubicBezTo>
                    <a:pt x="206" y="67"/>
                    <a:pt x="206" y="67"/>
                    <a:pt x="206" y="67"/>
                  </a:cubicBezTo>
                  <a:cubicBezTo>
                    <a:pt x="206" y="67"/>
                    <a:pt x="206" y="66"/>
                    <a:pt x="206" y="66"/>
                  </a:cubicBezTo>
                  <a:cubicBezTo>
                    <a:pt x="206" y="66"/>
                    <a:pt x="206" y="66"/>
                    <a:pt x="206" y="66"/>
                  </a:cubicBezTo>
                  <a:cubicBezTo>
                    <a:pt x="206" y="66"/>
                    <a:pt x="206" y="66"/>
                    <a:pt x="206" y="66"/>
                  </a:cubicBezTo>
                  <a:cubicBezTo>
                    <a:pt x="205" y="64"/>
                    <a:pt x="204" y="62"/>
                    <a:pt x="204" y="60"/>
                  </a:cubicBezTo>
                  <a:cubicBezTo>
                    <a:pt x="204" y="56"/>
                    <a:pt x="208" y="51"/>
                    <a:pt x="211" y="49"/>
                  </a:cubicBezTo>
                  <a:cubicBezTo>
                    <a:pt x="214" y="47"/>
                    <a:pt x="223" y="37"/>
                    <a:pt x="223" y="29"/>
                  </a:cubicBezTo>
                  <a:cubicBezTo>
                    <a:pt x="223" y="13"/>
                    <a:pt x="204" y="0"/>
                    <a:pt x="181" y="0"/>
                  </a:cubicBezTo>
                  <a:cubicBezTo>
                    <a:pt x="157" y="0"/>
                    <a:pt x="138" y="13"/>
                    <a:pt x="138" y="29"/>
                  </a:cubicBezTo>
                  <a:cubicBezTo>
                    <a:pt x="138" y="36"/>
                    <a:pt x="142" y="42"/>
                    <a:pt x="148" y="47"/>
                  </a:cubicBezTo>
                  <a:cubicBezTo>
                    <a:pt x="149" y="48"/>
                    <a:pt x="151" y="49"/>
                    <a:pt x="152" y="50"/>
                  </a:cubicBezTo>
                  <a:cubicBezTo>
                    <a:pt x="155" y="52"/>
                    <a:pt x="158" y="56"/>
                    <a:pt x="158" y="59"/>
                  </a:cubicBezTo>
                  <a:cubicBezTo>
                    <a:pt x="158" y="62"/>
                    <a:pt x="157" y="64"/>
                    <a:pt x="156" y="66"/>
                  </a:cubicBezTo>
                  <a:cubicBezTo>
                    <a:pt x="156" y="66"/>
                    <a:pt x="156" y="66"/>
                    <a:pt x="156" y="66"/>
                  </a:cubicBezTo>
                  <a:cubicBezTo>
                    <a:pt x="156" y="66"/>
                    <a:pt x="156" y="66"/>
                    <a:pt x="156" y="66"/>
                  </a:cubicBezTo>
                  <a:cubicBezTo>
                    <a:pt x="156" y="66"/>
                    <a:pt x="156" y="67"/>
                    <a:pt x="156" y="67"/>
                  </a:cubicBezTo>
                  <a:cubicBezTo>
                    <a:pt x="0" y="67"/>
                    <a:pt x="0" y="67"/>
                    <a:pt x="0" y="67"/>
                  </a:cubicBezTo>
                  <a:cubicBezTo>
                    <a:pt x="178" y="376"/>
                    <a:pt x="178" y="376"/>
                    <a:pt x="178" y="376"/>
                  </a:cubicBezTo>
                  <a:cubicBezTo>
                    <a:pt x="356" y="376"/>
                    <a:pt x="356" y="376"/>
                    <a:pt x="356" y="376"/>
                  </a:cubicBezTo>
                  <a:cubicBezTo>
                    <a:pt x="356" y="251"/>
                    <a:pt x="356" y="251"/>
                    <a:pt x="356" y="251"/>
                  </a:cubicBezTo>
                  <a:cubicBezTo>
                    <a:pt x="355" y="250"/>
                    <a:pt x="353" y="249"/>
                    <a:pt x="351" y="249"/>
                  </a:cubicBezTo>
                  <a:cubicBezTo>
                    <a:pt x="348" y="249"/>
                    <a:pt x="343" y="253"/>
                    <a:pt x="340" y="256"/>
                  </a:cubicBezTo>
                  <a:close/>
                </a:path>
              </a:pathLst>
            </a:custGeom>
            <a:solidFill>
              <a:srgbClr val="003C71"/>
            </a:solidFill>
            <a:ln w="28575">
              <a:solidFill>
                <a:schemeClr val="bg1"/>
              </a:solidFill>
              <a:round/>
              <a:headEnd/>
              <a:tailEnd/>
            </a:ln>
            <a:effectLst/>
          </p:spPr>
          <p:txBody>
            <a:bodyPr/>
            <a:lstStyle/>
            <a:p>
              <a:pPr>
                <a:defRPr/>
              </a:pPr>
              <a:endParaRPr lang="en-US">
                <a:latin typeface="Arial" pitchFamily="34" charset="0"/>
              </a:endParaRPr>
            </a:p>
          </p:txBody>
        </p:sp>
        <p:sp>
          <p:nvSpPr>
            <p:cNvPr id="14" name="Freeform 8"/>
            <p:cNvSpPr>
              <a:spLocks/>
            </p:cNvSpPr>
            <p:nvPr/>
          </p:nvSpPr>
          <p:spPr bwMode="auto">
            <a:xfrm>
              <a:off x="4114800" y="3496385"/>
              <a:ext cx="2743200" cy="2012950"/>
            </a:xfrm>
            <a:custGeom>
              <a:avLst/>
              <a:gdLst>
                <a:gd name="T0" fmla="*/ 265 w 421"/>
                <a:gd name="T1" fmla="*/ 0 h 309"/>
                <a:gd name="T2" fmla="*/ 264 w 421"/>
                <a:gd name="T3" fmla="*/ 5 h 309"/>
                <a:gd name="T4" fmla="*/ 270 w 421"/>
                <a:gd name="T5" fmla="*/ 16 h 309"/>
                <a:gd name="T6" fmla="*/ 283 w 421"/>
                <a:gd name="T7" fmla="*/ 36 h 309"/>
                <a:gd name="T8" fmla="*/ 240 w 421"/>
                <a:gd name="T9" fmla="*/ 65 h 309"/>
                <a:gd name="T10" fmla="*/ 198 w 421"/>
                <a:gd name="T11" fmla="*/ 36 h 309"/>
                <a:gd name="T12" fmla="*/ 208 w 421"/>
                <a:gd name="T13" fmla="*/ 18 h 309"/>
                <a:gd name="T14" fmla="*/ 212 w 421"/>
                <a:gd name="T15" fmla="*/ 15 h 309"/>
                <a:gd name="T16" fmla="*/ 217 w 421"/>
                <a:gd name="T17" fmla="*/ 6 h 309"/>
                <a:gd name="T18" fmla="*/ 216 w 421"/>
                <a:gd name="T19" fmla="*/ 0 h 309"/>
                <a:gd name="T20" fmla="*/ 65 w 421"/>
                <a:gd name="T21" fmla="*/ 0 h 309"/>
                <a:gd name="T22" fmla="*/ 65 w 421"/>
                <a:gd name="T23" fmla="*/ 135 h 309"/>
                <a:gd name="T24" fmla="*/ 64 w 421"/>
                <a:gd name="T25" fmla="*/ 135 h 309"/>
                <a:gd name="T26" fmla="*/ 59 w 421"/>
                <a:gd name="T27" fmla="*/ 136 h 309"/>
                <a:gd name="T28" fmla="*/ 49 w 421"/>
                <a:gd name="T29" fmla="*/ 130 h 309"/>
                <a:gd name="T30" fmla="*/ 47 w 421"/>
                <a:gd name="T31" fmla="*/ 127 h 309"/>
                <a:gd name="T32" fmla="*/ 28 w 421"/>
                <a:gd name="T33" fmla="*/ 116 h 309"/>
                <a:gd name="T34" fmla="*/ 0 w 421"/>
                <a:gd name="T35" fmla="*/ 159 h 309"/>
                <a:gd name="T36" fmla="*/ 28 w 421"/>
                <a:gd name="T37" fmla="*/ 202 h 309"/>
                <a:gd name="T38" fmla="*/ 48 w 421"/>
                <a:gd name="T39" fmla="*/ 189 h 309"/>
                <a:gd name="T40" fmla="*/ 59 w 421"/>
                <a:gd name="T41" fmla="*/ 182 h 309"/>
                <a:gd name="T42" fmla="*/ 64 w 421"/>
                <a:gd name="T43" fmla="*/ 184 h 309"/>
                <a:gd name="T44" fmla="*/ 65 w 421"/>
                <a:gd name="T45" fmla="*/ 184 h 309"/>
                <a:gd name="T46" fmla="*/ 65 w 421"/>
                <a:gd name="T47" fmla="*/ 309 h 309"/>
                <a:gd name="T48" fmla="*/ 243 w 421"/>
                <a:gd name="T49" fmla="*/ 309 h 309"/>
                <a:gd name="T50" fmla="*/ 421 w 421"/>
                <a:gd name="T51" fmla="*/ 0 h 309"/>
                <a:gd name="T52" fmla="*/ 265 w 421"/>
                <a:gd name="T53" fmla="*/ 0 h 30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21"/>
                <a:gd name="T82" fmla="*/ 0 h 309"/>
                <a:gd name="T83" fmla="*/ 421 w 421"/>
                <a:gd name="T84" fmla="*/ 309 h 30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21" h="309">
                  <a:moveTo>
                    <a:pt x="265" y="0"/>
                  </a:moveTo>
                  <a:cubicBezTo>
                    <a:pt x="264" y="2"/>
                    <a:pt x="264" y="3"/>
                    <a:pt x="264" y="5"/>
                  </a:cubicBezTo>
                  <a:cubicBezTo>
                    <a:pt x="264" y="9"/>
                    <a:pt x="267" y="14"/>
                    <a:pt x="270" y="16"/>
                  </a:cubicBezTo>
                  <a:cubicBezTo>
                    <a:pt x="273" y="18"/>
                    <a:pt x="283" y="28"/>
                    <a:pt x="283" y="36"/>
                  </a:cubicBezTo>
                  <a:cubicBezTo>
                    <a:pt x="283" y="52"/>
                    <a:pt x="264" y="65"/>
                    <a:pt x="240" y="65"/>
                  </a:cubicBezTo>
                  <a:cubicBezTo>
                    <a:pt x="217" y="65"/>
                    <a:pt x="198" y="52"/>
                    <a:pt x="198" y="36"/>
                  </a:cubicBezTo>
                  <a:cubicBezTo>
                    <a:pt x="198" y="29"/>
                    <a:pt x="201" y="23"/>
                    <a:pt x="208" y="18"/>
                  </a:cubicBezTo>
                  <a:cubicBezTo>
                    <a:pt x="209" y="17"/>
                    <a:pt x="210" y="16"/>
                    <a:pt x="212" y="15"/>
                  </a:cubicBezTo>
                  <a:cubicBezTo>
                    <a:pt x="214" y="13"/>
                    <a:pt x="217" y="9"/>
                    <a:pt x="217" y="6"/>
                  </a:cubicBezTo>
                  <a:cubicBezTo>
                    <a:pt x="217" y="3"/>
                    <a:pt x="217" y="1"/>
                    <a:pt x="216" y="0"/>
                  </a:cubicBezTo>
                  <a:cubicBezTo>
                    <a:pt x="65" y="0"/>
                    <a:pt x="65" y="0"/>
                    <a:pt x="65" y="0"/>
                  </a:cubicBezTo>
                  <a:cubicBezTo>
                    <a:pt x="65" y="135"/>
                    <a:pt x="65" y="135"/>
                    <a:pt x="65" y="135"/>
                  </a:cubicBezTo>
                  <a:cubicBezTo>
                    <a:pt x="65" y="135"/>
                    <a:pt x="65" y="135"/>
                    <a:pt x="64" y="135"/>
                  </a:cubicBezTo>
                  <a:cubicBezTo>
                    <a:pt x="63" y="135"/>
                    <a:pt x="61" y="136"/>
                    <a:pt x="59" y="136"/>
                  </a:cubicBezTo>
                  <a:cubicBezTo>
                    <a:pt x="55" y="136"/>
                    <a:pt x="52" y="133"/>
                    <a:pt x="49" y="130"/>
                  </a:cubicBezTo>
                  <a:cubicBezTo>
                    <a:pt x="48" y="129"/>
                    <a:pt x="48" y="128"/>
                    <a:pt x="47" y="127"/>
                  </a:cubicBezTo>
                  <a:cubicBezTo>
                    <a:pt x="42" y="120"/>
                    <a:pt x="35" y="116"/>
                    <a:pt x="28" y="116"/>
                  </a:cubicBezTo>
                  <a:cubicBezTo>
                    <a:pt x="13" y="116"/>
                    <a:pt x="0" y="135"/>
                    <a:pt x="0" y="159"/>
                  </a:cubicBezTo>
                  <a:cubicBezTo>
                    <a:pt x="0" y="182"/>
                    <a:pt x="13" y="202"/>
                    <a:pt x="28" y="202"/>
                  </a:cubicBezTo>
                  <a:cubicBezTo>
                    <a:pt x="37" y="202"/>
                    <a:pt x="46" y="192"/>
                    <a:pt x="48" y="189"/>
                  </a:cubicBezTo>
                  <a:cubicBezTo>
                    <a:pt x="51" y="186"/>
                    <a:pt x="56" y="182"/>
                    <a:pt x="59" y="182"/>
                  </a:cubicBezTo>
                  <a:cubicBezTo>
                    <a:pt x="61" y="182"/>
                    <a:pt x="63" y="183"/>
                    <a:pt x="64" y="184"/>
                  </a:cubicBezTo>
                  <a:cubicBezTo>
                    <a:pt x="65" y="184"/>
                    <a:pt x="65" y="184"/>
                    <a:pt x="65" y="184"/>
                  </a:cubicBezTo>
                  <a:cubicBezTo>
                    <a:pt x="65" y="309"/>
                    <a:pt x="65" y="309"/>
                    <a:pt x="65" y="309"/>
                  </a:cubicBezTo>
                  <a:cubicBezTo>
                    <a:pt x="243" y="309"/>
                    <a:pt x="243" y="309"/>
                    <a:pt x="243" y="309"/>
                  </a:cubicBezTo>
                  <a:cubicBezTo>
                    <a:pt x="421" y="0"/>
                    <a:pt x="421" y="0"/>
                    <a:pt x="421" y="0"/>
                  </a:cubicBezTo>
                  <a:lnTo>
                    <a:pt x="265" y="0"/>
                  </a:lnTo>
                  <a:close/>
                </a:path>
              </a:pathLst>
            </a:custGeom>
            <a:solidFill>
              <a:schemeClr val="accent2"/>
            </a:solidFill>
            <a:ln w="28575">
              <a:solidFill>
                <a:schemeClr val="bg1"/>
              </a:solidFill>
              <a:round/>
              <a:headEnd/>
              <a:tailEnd/>
            </a:ln>
          </p:spPr>
          <p:txBody>
            <a:bodyPr/>
            <a:lstStyle/>
            <a:p>
              <a:endParaRPr lang="en-US"/>
            </a:p>
          </p:txBody>
        </p:sp>
        <p:sp>
          <p:nvSpPr>
            <p:cNvPr id="15" name="Freeform 9"/>
            <p:cNvSpPr>
              <a:spLocks/>
            </p:cNvSpPr>
            <p:nvPr/>
          </p:nvSpPr>
          <p:spPr bwMode="auto">
            <a:xfrm>
              <a:off x="4538662" y="1483435"/>
              <a:ext cx="2319338" cy="2435225"/>
            </a:xfrm>
            <a:custGeom>
              <a:avLst/>
              <a:gdLst/>
              <a:ahLst/>
              <a:cxnLst>
                <a:cxn ang="0">
                  <a:pos x="147" y="324"/>
                </a:cxn>
                <a:cxn ang="0">
                  <a:pos x="143" y="327"/>
                </a:cxn>
                <a:cxn ang="0">
                  <a:pos x="133" y="345"/>
                </a:cxn>
                <a:cxn ang="0">
                  <a:pos x="175" y="374"/>
                </a:cxn>
                <a:cxn ang="0">
                  <a:pos x="218" y="345"/>
                </a:cxn>
                <a:cxn ang="0">
                  <a:pos x="205" y="325"/>
                </a:cxn>
                <a:cxn ang="0">
                  <a:pos x="199" y="314"/>
                </a:cxn>
                <a:cxn ang="0">
                  <a:pos x="200" y="309"/>
                </a:cxn>
                <a:cxn ang="0">
                  <a:pos x="200" y="308"/>
                </a:cxn>
                <a:cxn ang="0">
                  <a:pos x="356" y="308"/>
                </a:cxn>
                <a:cxn ang="0">
                  <a:pos x="178" y="0"/>
                </a:cxn>
                <a:cxn ang="0">
                  <a:pos x="0" y="0"/>
                </a:cxn>
                <a:cxn ang="0">
                  <a:pos x="0" y="133"/>
                </a:cxn>
                <a:cxn ang="0">
                  <a:pos x="7" y="135"/>
                </a:cxn>
                <a:cxn ang="0">
                  <a:pos x="16" y="129"/>
                </a:cxn>
                <a:cxn ang="0">
                  <a:pos x="19" y="125"/>
                </a:cxn>
                <a:cxn ang="0">
                  <a:pos x="37" y="115"/>
                </a:cxn>
                <a:cxn ang="0">
                  <a:pos x="66" y="158"/>
                </a:cxn>
                <a:cxn ang="0">
                  <a:pos x="37" y="200"/>
                </a:cxn>
                <a:cxn ang="0">
                  <a:pos x="17" y="188"/>
                </a:cxn>
                <a:cxn ang="0">
                  <a:pos x="6" y="181"/>
                </a:cxn>
                <a:cxn ang="0">
                  <a:pos x="0" y="183"/>
                </a:cxn>
                <a:cxn ang="0">
                  <a:pos x="0" y="308"/>
                </a:cxn>
                <a:cxn ang="0">
                  <a:pos x="151" y="308"/>
                </a:cxn>
                <a:cxn ang="0">
                  <a:pos x="151" y="309"/>
                </a:cxn>
                <a:cxn ang="0">
                  <a:pos x="152" y="315"/>
                </a:cxn>
                <a:cxn ang="0">
                  <a:pos x="147" y="324"/>
                </a:cxn>
              </a:cxnLst>
              <a:rect l="0" t="0" r="r" b="b"/>
              <a:pathLst>
                <a:path w="356" h="374">
                  <a:moveTo>
                    <a:pt x="147" y="324"/>
                  </a:moveTo>
                  <a:cubicBezTo>
                    <a:pt x="145" y="325"/>
                    <a:pt x="144" y="326"/>
                    <a:pt x="143" y="327"/>
                  </a:cubicBezTo>
                  <a:cubicBezTo>
                    <a:pt x="136" y="332"/>
                    <a:pt x="133" y="338"/>
                    <a:pt x="133" y="345"/>
                  </a:cubicBezTo>
                  <a:cubicBezTo>
                    <a:pt x="133" y="361"/>
                    <a:pt x="152" y="374"/>
                    <a:pt x="175" y="374"/>
                  </a:cubicBezTo>
                  <a:cubicBezTo>
                    <a:pt x="199" y="374"/>
                    <a:pt x="218" y="361"/>
                    <a:pt x="218" y="345"/>
                  </a:cubicBezTo>
                  <a:cubicBezTo>
                    <a:pt x="218" y="337"/>
                    <a:pt x="208" y="327"/>
                    <a:pt x="205" y="325"/>
                  </a:cubicBezTo>
                  <a:cubicBezTo>
                    <a:pt x="202" y="323"/>
                    <a:pt x="199" y="318"/>
                    <a:pt x="199" y="314"/>
                  </a:cubicBezTo>
                  <a:cubicBezTo>
                    <a:pt x="199" y="312"/>
                    <a:pt x="199" y="311"/>
                    <a:pt x="200" y="309"/>
                  </a:cubicBezTo>
                  <a:cubicBezTo>
                    <a:pt x="200" y="309"/>
                    <a:pt x="200" y="308"/>
                    <a:pt x="200" y="308"/>
                  </a:cubicBezTo>
                  <a:cubicBezTo>
                    <a:pt x="356" y="308"/>
                    <a:pt x="356" y="308"/>
                    <a:pt x="356" y="308"/>
                  </a:cubicBezTo>
                  <a:cubicBezTo>
                    <a:pt x="178" y="0"/>
                    <a:pt x="178" y="0"/>
                    <a:pt x="178" y="0"/>
                  </a:cubicBezTo>
                  <a:cubicBezTo>
                    <a:pt x="0" y="0"/>
                    <a:pt x="0" y="0"/>
                    <a:pt x="0" y="0"/>
                  </a:cubicBezTo>
                  <a:cubicBezTo>
                    <a:pt x="0" y="133"/>
                    <a:pt x="0" y="133"/>
                    <a:pt x="0" y="133"/>
                  </a:cubicBezTo>
                  <a:cubicBezTo>
                    <a:pt x="2" y="134"/>
                    <a:pt x="4" y="135"/>
                    <a:pt x="7" y="135"/>
                  </a:cubicBezTo>
                  <a:cubicBezTo>
                    <a:pt x="10" y="135"/>
                    <a:pt x="14" y="132"/>
                    <a:pt x="16" y="129"/>
                  </a:cubicBezTo>
                  <a:cubicBezTo>
                    <a:pt x="17" y="128"/>
                    <a:pt x="18" y="127"/>
                    <a:pt x="19" y="125"/>
                  </a:cubicBezTo>
                  <a:cubicBezTo>
                    <a:pt x="24" y="119"/>
                    <a:pt x="30" y="115"/>
                    <a:pt x="37" y="115"/>
                  </a:cubicBezTo>
                  <a:cubicBezTo>
                    <a:pt x="53" y="115"/>
                    <a:pt x="66" y="134"/>
                    <a:pt x="66" y="158"/>
                  </a:cubicBezTo>
                  <a:cubicBezTo>
                    <a:pt x="66" y="181"/>
                    <a:pt x="53" y="200"/>
                    <a:pt x="37" y="200"/>
                  </a:cubicBezTo>
                  <a:cubicBezTo>
                    <a:pt x="29" y="200"/>
                    <a:pt x="19" y="191"/>
                    <a:pt x="17" y="188"/>
                  </a:cubicBezTo>
                  <a:cubicBezTo>
                    <a:pt x="15" y="185"/>
                    <a:pt x="10" y="181"/>
                    <a:pt x="6" y="181"/>
                  </a:cubicBezTo>
                  <a:cubicBezTo>
                    <a:pt x="4" y="181"/>
                    <a:pt x="2" y="182"/>
                    <a:pt x="0" y="183"/>
                  </a:cubicBezTo>
                  <a:cubicBezTo>
                    <a:pt x="0" y="308"/>
                    <a:pt x="0" y="308"/>
                    <a:pt x="0" y="308"/>
                  </a:cubicBezTo>
                  <a:cubicBezTo>
                    <a:pt x="151" y="308"/>
                    <a:pt x="151" y="308"/>
                    <a:pt x="151" y="308"/>
                  </a:cubicBezTo>
                  <a:cubicBezTo>
                    <a:pt x="151" y="308"/>
                    <a:pt x="151" y="309"/>
                    <a:pt x="151" y="309"/>
                  </a:cubicBezTo>
                  <a:cubicBezTo>
                    <a:pt x="152" y="310"/>
                    <a:pt x="152" y="312"/>
                    <a:pt x="152" y="315"/>
                  </a:cubicBezTo>
                  <a:cubicBezTo>
                    <a:pt x="152" y="318"/>
                    <a:pt x="149" y="322"/>
                    <a:pt x="147" y="324"/>
                  </a:cubicBezTo>
                  <a:close/>
                </a:path>
              </a:pathLst>
            </a:custGeom>
            <a:solidFill>
              <a:schemeClr val="accent3"/>
            </a:solidFill>
            <a:ln w="28575">
              <a:solidFill>
                <a:schemeClr val="bg1"/>
              </a:solidFill>
              <a:round/>
              <a:headEnd/>
              <a:tailEnd/>
            </a:ln>
          </p:spPr>
          <p:txBody>
            <a:bodyPr/>
            <a:lstStyle/>
            <a:p>
              <a:pPr>
                <a:defRPr/>
              </a:pPr>
              <a:endParaRPr lang="en-US">
                <a:latin typeface="Arial" pitchFamily="34" charset="0"/>
              </a:endParaRPr>
            </a:p>
          </p:txBody>
        </p:sp>
      </p:grpSp>
      <p:sp>
        <p:nvSpPr>
          <p:cNvPr id="21" name="Line">
            <a:extLst>
              <a:ext uri="{FF2B5EF4-FFF2-40B4-BE49-F238E27FC236}">
                <a16:creationId xmlns:a16="http://schemas.microsoft.com/office/drawing/2014/main" id="{F39F83CE-FE3D-1441-8FBD-28F85E2D0122}"/>
              </a:ext>
            </a:extLst>
          </p:cNvPr>
          <p:cNvSpPr/>
          <p:nvPr/>
        </p:nvSpPr>
        <p:spPr>
          <a:xfrm>
            <a:off x="7213053" y="2593526"/>
            <a:ext cx="274320" cy="274320"/>
          </a:xfrm>
          <a:prstGeom prst="line">
            <a:avLst/>
          </a:prstGeom>
          <a:ln w="12700">
            <a:solidFill>
              <a:schemeClr val="accent2"/>
            </a:solidFill>
            <a:custDash>
              <a:ds d="200000" sp="200000"/>
            </a:custDash>
            <a:miter lim="400000"/>
          </a:ln>
        </p:spPr>
        <p:txBody>
          <a:bodyPr lIns="45719" rIns="45719"/>
          <a:lstStyle/>
          <a:p>
            <a:endParaRPr/>
          </a:p>
        </p:txBody>
      </p:sp>
      <p:sp>
        <p:nvSpPr>
          <p:cNvPr id="23" name="TextBox 22"/>
          <p:cNvSpPr txBox="1"/>
          <p:nvPr/>
        </p:nvSpPr>
        <p:spPr>
          <a:xfrm>
            <a:off x="6307884" y="4480540"/>
            <a:ext cx="2244894" cy="246221"/>
          </a:xfrm>
          <a:prstGeom prst="rect">
            <a:avLst/>
          </a:prstGeom>
          <a:noFill/>
        </p:spPr>
        <p:txBody>
          <a:bodyPr wrap="square" rtlCol="0">
            <a:spAutoFit/>
          </a:bodyPr>
          <a:lstStyle/>
          <a:p>
            <a:pPr algn="just"/>
            <a:r>
              <a:rPr lang="en-US" sz="1000" b="1" cap="all" spc="200" dirty="0">
                <a:solidFill>
                  <a:schemeClr val="bg2">
                    <a:lumMod val="40000"/>
                    <a:lumOff val="60000"/>
                  </a:schemeClr>
                </a:solidFill>
                <a:latin typeface="Acherus Grotesque" charset="0"/>
                <a:ea typeface="Acherus Grotesque" charset="0"/>
                <a:cs typeface="Acherus Grotesque" charset="0"/>
              </a:rPr>
              <a:t>2/  </a:t>
            </a:r>
            <a:r>
              <a:rPr lang="en-US" sz="1000" cap="all" spc="200" dirty="0">
                <a:latin typeface="Acherus Grotesque" charset="0"/>
                <a:ea typeface="Acherus Grotesque" charset="0"/>
                <a:cs typeface="Acherus Grotesque" charset="0"/>
              </a:rPr>
              <a:t>second Thing</a:t>
            </a:r>
          </a:p>
        </p:txBody>
      </p:sp>
      <p:sp>
        <p:nvSpPr>
          <p:cNvPr id="24" name="Line">
            <a:extLst>
              <a:ext uri="{FF2B5EF4-FFF2-40B4-BE49-F238E27FC236}">
                <a16:creationId xmlns:a16="http://schemas.microsoft.com/office/drawing/2014/main" id="{F39F83CE-FE3D-1441-8FBD-28F85E2D0122}"/>
              </a:ext>
            </a:extLst>
          </p:cNvPr>
          <p:cNvSpPr/>
          <p:nvPr/>
        </p:nvSpPr>
        <p:spPr>
          <a:xfrm flipV="1">
            <a:off x="7213053" y="4098699"/>
            <a:ext cx="274320" cy="274320"/>
          </a:xfrm>
          <a:prstGeom prst="line">
            <a:avLst/>
          </a:prstGeom>
          <a:ln w="12700">
            <a:solidFill>
              <a:schemeClr val="accent2"/>
            </a:solidFill>
            <a:custDash>
              <a:ds d="200000" sp="200000"/>
            </a:custDash>
            <a:miter lim="400000"/>
          </a:ln>
        </p:spPr>
        <p:txBody>
          <a:bodyPr lIns="45719" rIns="45719"/>
          <a:lstStyle/>
          <a:p>
            <a:endParaRPr/>
          </a:p>
        </p:txBody>
      </p:sp>
      <p:sp>
        <p:nvSpPr>
          <p:cNvPr id="35" name="TextBox 34"/>
          <p:cNvSpPr txBox="1"/>
          <p:nvPr/>
        </p:nvSpPr>
        <p:spPr>
          <a:xfrm>
            <a:off x="9227139" y="2239585"/>
            <a:ext cx="1810338" cy="246221"/>
          </a:xfrm>
          <a:prstGeom prst="rect">
            <a:avLst/>
          </a:prstGeom>
          <a:noFill/>
        </p:spPr>
        <p:txBody>
          <a:bodyPr wrap="square" rtlCol="0">
            <a:spAutoFit/>
          </a:bodyPr>
          <a:lstStyle/>
          <a:p>
            <a:r>
              <a:rPr lang="en-US" sz="1000" b="1" cap="all" spc="200" dirty="0">
                <a:solidFill>
                  <a:schemeClr val="bg2">
                    <a:lumMod val="40000"/>
                    <a:lumOff val="60000"/>
                  </a:schemeClr>
                </a:solidFill>
                <a:latin typeface="Acherus Grotesque" charset="0"/>
                <a:ea typeface="Acherus Grotesque" charset="0"/>
                <a:cs typeface="Acherus Grotesque" charset="0"/>
              </a:rPr>
              <a:t>3/ </a:t>
            </a:r>
            <a:r>
              <a:rPr lang="en-US" sz="1000" cap="all" spc="200" dirty="0">
                <a:latin typeface="Acherus Grotesque" charset="0"/>
                <a:ea typeface="Acherus Grotesque" charset="0"/>
                <a:cs typeface="Acherus Grotesque" charset="0"/>
              </a:rPr>
              <a:t>third Thing</a:t>
            </a:r>
          </a:p>
        </p:txBody>
      </p:sp>
      <p:sp>
        <p:nvSpPr>
          <p:cNvPr id="36" name="TextBox 35"/>
          <p:cNvSpPr txBox="1"/>
          <p:nvPr/>
        </p:nvSpPr>
        <p:spPr>
          <a:xfrm>
            <a:off x="9212972" y="4480540"/>
            <a:ext cx="2098979" cy="246221"/>
          </a:xfrm>
          <a:prstGeom prst="rect">
            <a:avLst/>
          </a:prstGeom>
          <a:noFill/>
        </p:spPr>
        <p:txBody>
          <a:bodyPr wrap="square" rtlCol="0">
            <a:spAutoFit/>
          </a:bodyPr>
          <a:lstStyle/>
          <a:p>
            <a:r>
              <a:rPr lang="en-US" sz="1000" b="1" cap="all" spc="200" dirty="0">
                <a:solidFill>
                  <a:schemeClr val="bg2">
                    <a:lumMod val="40000"/>
                    <a:lumOff val="60000"/>
                  </a:schemeClr>
                </a:solidFill>
                <a:latin typeface="Acherus Grotesque" charset="0"/>
                <a:ea typeface="Acherus Grotesque" charset="0"/>
                <a:cs typeface="Acherus Grotesque" charset="0"/>
              </a:rPr>
              <a:t>4/ </a:t>
            </a:r>
            <a:r>
              <a:rPr lang="en-US" sz="1000" cap="all" spc="200" dirty="0">
                <a:latin typeface="Acherus Grotesque" charset="0"/>
                <a:ea typeface="Acherus Grotesque" charset="0"/>
                <a:cs typeface="Acherus Grotesque" charset="0"/>
              </a:rPr>
              <a:t>fourth Thing</a:t>
            </a:r>
          </a:p>
        </p:txBody>
      </p:sp>
      <p:sp>
        <p:nvSpPr>
          <p:cNvPr id="37" name="Line">
            <a:extLst>
              <a:ext uri="{FF2B5EF4-FFF2-40B4-BE49-F238E27FC236}">
                <a16:creationId xmlns:a16="http://schemas.microsoft.com/office/drawing/2014/main" id="{F39F83CE-FE3D-1441-8FBD-28F85E2D0122}"/>
              </a:ext>
            </a:extLst>
          </p:cNvPr>
          <p:cNvSpPr/>
          <p:nvPr/>
        </p:nvSpPr>
        <p:spPr>
          <a:xfrm flipV="1">
            <a:off x="9399021" y="2593526"/>
            <a:ext cx="274320" cy="274320"/>
          </a:xfrm>
          <a:prstGeom prst="line">
            <a:avLst/>
          </a:prstGeom>
          <a:ln w="12700">
            <a:solidFill>
              <a:schemeClr val="accent2"/>
            </a:solidFill>
            <a:custDash>
              <a:ds d="200000" sp="200000"/>
            </a:custDash>
            <a:miter lim="400000"/>
          </a:ln>
        </p:spPr>
        <p:txBody>
          <a:bodyPr lIns="45719" rIns="45719"/>
          <a:lstStyle/>
          <a:p>
            <a:endParaRPr/>
          </a:p>
        </p:txBody>
      </p:sp>
      <p:sp>
        <p:nvSpPr>
          <p:cNvPr id="39" name="Line">
            <a:extLst>
              <a:ext uri="{FF2B5EF4-FFF2-40B4-BE49-F238E27FC236}">
                <a16:creationId xmlns:a16="http://schemas.microsoft.com/office/drawing/2014/main" id="{F39F83CE-FE3D-1441-8FBD-28F85E2D0122}"/>
              </a:ext>
            </a:extLst>
          </p:cNvPr>
          <p:cNvSpPr/>
          <p:nvPr/>
        </p:nvSpPr>
        <p:spPr>
          <a:xfrm>
            <a:off x="9399021" y="4098699"/>
            <a:ext cx="274320" cy="274320"/>
          </a:xfrm>
          <a:prstGeom prst="line">
            <a:avLst/>
          </a:prstGeom>
          <a:ln w="12700">
            <a:solidFill>
              <a:schemeClr val="accent2"/>
            </a:solidFill>
            <a:custDash>
              <a:ds d="200000" sp="200000"/>
            </a:custDash>
            <a:miter lim="400000"/>
          </a:ln>
        </p:spPr>
        <p:txBody>
          <a:bodyPr lIns="45719" rIns="45719"/>
          <a:lstStyle/>
          <a:p>
            <a:endParaRPr/>
          </a:p>
        </p:txBody>
      </p:sp>
      <p:sp>
        <p:nvSpPr>
          <p:cNvPr id="2" name="Text Placeholder 1"/>
          <p:cNvSpPr>
            <a:spLocks noGrp="1"/>
          </p:cNvSpPr>
          <p:nvPr>
            <p:ph type="body" sz="quarter" idx="10"/>
          </p:nvPr>
        </p:nvSpPr>
        <p:spPr/>
        <p:txBody>
          <a:bodyPr/>
          <a:lstStyle/>
          <a:p>
            <a:endParaRPr lang="en-US"/>
          </a:p>
        </p:txBody>
      </p:sp>
      <p:sp>
        <p:nvSpPr>
          <p:cNvPr id="3" name="Content Placeholder 2"/>
          <p:cNvSpPr>
            <a:spLocks noGrp="1"/>
          </p:cNvSpPr>
          <p:nvPr>
            <p:ph sz="quarter" idx="11"/>
          </p:nvPr>
        </p:nvSpPr>
        <p:spPr/>
        <p:txBody>
          <a:bodyPr/>
          <a:lstStyle/>
          <a:p>
            <a:endParaRPr lang="en-US"/>
          </a:p>
        </p:txBody>
      </p:sp>
      <p:grpSp>
        <p:nvGrpSpPr>
          <p:cNvPr id="25" name="Group 24">
            <a:extLst>
              <a:ext uri="{FF2B5EF4-FFF2-40B4-BE49-F238E27FC236}">
                <a16:creationId xmlns:a16="http://schemas.microsoft.com/office/drawing/2014/main" id="{5AD89369-0887-904C-82A9-91F77469BDAE}"/>
              </a:ext>
            </a:extLst>
          </p:cNvPr>
          <p:cNvGrpSpPr/>
          <p:nvPr/>
        </p:nvGrpSpPr>
        <p:grpSpPr>
          <a:xfrm>
            <a:off x="5826227" y="6261965"/>
            <a:ext cx="7756220" cy="419351"/>
            <a:chOff x="5734148" y="-45661"/>
            <a:chExt cx="7756220" cy="419351"/>
          </a:xfrm>
        </p:grpSpPr>
        <p:sp>
          <p:nvSpPr>
            <p:cNvPr id="26" name="Title 1">
              <a:extLst>
                <a:ext uri="{FF2B5EF4-FFF2-40B4-BE49-F238E27FC236}">
                  <a16:creationId xmlns:a16="http://schemas.microsoft.com/office/drawing/2014/main" id="{21CF453B-1901-C840-ADA4-176235236FC8}"/>
                </a:ext>
              </a:extLst>
            </p:cNvPr>
            <p:cNvSpPr/>
            <p:nvPr/>
          </p:nvSpPr>
          <p:spPr>
            <a:xfrm>
              <a:off x="10345042" y="-45660"/>
              <a:ext cx="3145326"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nSpc>
                  <a:spcPct val="90000"/>
                </a:lnSpc>
                <a:defRPr sz="1400" spc="200">
                  <a:solidFill>
                    <a:schemeClr val="accent3"/>
                  </a:solidFill>
                  <a:latin typeface="Acherus Grotesque"/>
                  <a:ea typeface="Acherus Grotesque"/>
                  <a:cs typeface="Acherus Grotesque"/>
                  <a:sym typeface="Acherus Grotesque"/>
                </a:defRPr>
              </a:pPr>
              <a:r>
                <a:rPr lang="en-US" sz="1200" dirty="0">
                  <a:solidFill>
                    <a:schemeClr val="accent1"/>
                  </a:solidFill>
                </a:rPr>
                <a:t>SECTION TITLE</a:t>
              </a:r>
              <a:endParaRPr sz="1200" dirty="0">
                <a:solidFill>
                  <a:schemeClr val="accent1"/>
                </a:solidFill>
              </a:endParaRPr>
            </a:p>
          </p:txBody>
        </p:sp>
        <p:sp>
          <p:nvSpPr>
            <p:cNvPr id="28" name="Title 1">
              <a:extLst>
                <a:ext uri="{FF2B5EF4-FFF2-40B4-BE49-F238E27FC236}">
                  <a16:creationId xmlns:a16="http://schemas.microsoft.com/office/drawing/2014/main" id="{117B900E-0833-DA44-875B-595C38E3F1EB}"/>
                </a:ext>
              </a:extLst>
            </p:cNvPr>
            <p:cNvSpPr/>
            <p:nvPr/>
          </p:nvSpPr>
          <p:spPr>
            <a:xfrm>
              <a:off x="5734148" y="-45661"/>
              <a:ext cx="4349637"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gn="r">
                <a:lnSpc>
                  <a:spcPct val="90000"/>
                </a:lnSpc>
                <a:defRPr sz="1400" spc="200">
                  <a:solidFill>
                    <a:schemeClr val="accent3"/>
                  </a:solidFill>
                  <a:latin typeface="Acherus Grotesque"/>
                  <a:ea typeface="Acherus Grotesque"/>
                  <a:cs typeface="Acherus Grotesque"/>
                  <a:sym typeface="Acherus Grotesque"/>
                </a:defRPr>
              </a:pPr>
              <a:r>
                <a:rPr lang="en-US" sz="1200" dirty="0">
                  <a:solidFill>
                    <a:schemeClr val="accent3"/>
                  </a:solidFill>
                </a:rPr>
                <a:t>01</a:t>
              </a:r>
              <a:endParaRPr dirty="0">
                <a:solidFill>
                  <a:schemeClr val="accent1"/>
                </a:solidFill>
              </a:endParaRPr>
            </a:p>
          </p:txBody>
        </p:sp>
        <p:sp>
          <p:nvSpPr>
            <p:cNvPr id="29" name="Title 1">
              <a:extLst>
                <a:ext uri="{FF2B5EF4-FFF2-40B4-BE49-F238E27FC236}">
                  <a16:creationId xmlns:a16="http://schemas.microsoft.com/office/drawing/2014/main" id="{161A4B4F-28D3-5041-BBE3-F5D651B84A3F}"/>
                </a:ext>
              </a:extLst>
            </p:cNvPr>
            <p:cNvSpPr/>
            <p:nvPr/>
          </p:nvSpPr>
          <p:spPr>
            <a:xfrm>
              <a:off x="10048160" y="-41527"/>
              <a:ext cx="249382"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gn="r">
                <a:lnSpc>
                  <a:spcPct val="90000"/>
                </a:lnSpc>
                <a:defRPr sz="1400" spc="200">
                  <a:solidFill>
                    <a:schemeClr val="accent3"/>
                  </a:solidFill>
                  <a:latin typeface="Acherus Grotesque"/>
                  <a:ea typeface="Acherus Grotesque"/>
                  <a:cs typeface="Acherus Grotesque"/>
                  <a:sym typeface="Acherus Grotesque"/>
                </a:defRPr>
              </a:pPr>
              <a:r>
                <a:rPr lang="en-US" sz="1200" dirty="0">
                  <a:solidFill>
                    <a:schemeClr val="accent1"/>
                  </a:solidFill>
                </a:rPr>
                <a:t>/</a:t>
              </a:r>
              <a:endParaRPr sz="1200" dirty="0">
                <a:solidFill>
                  <a:schemeClr val="accent1"/>
                </a:solidFill>
              </a:endParaRPr>
            </a:p>
          </p:txBody>
        </p:sp>
      </p:grpSp>
    </p:spTree>
    <p:extLst>
      <p:ext uri="{BB962C8B-B14F-4D97-AF65-F5344CB8AC3E}">
        <p14:creationId xmlns:p14="http://schemas.microsoft.com/office/powerpoint/2010/main" val="1070713922"/>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60AD47F-5E79-1A42-872C-CD3E2DD13719}"/>
              </a:ext>
            </a:extLst>
          </p:cNvPr>
          <p:cNvGrpSpPr/>
          <p:nvPr/>
        </p:nvGrpSpPr>
        <p:grpSpPr>
          <a:xfrm>
            <a:off x="7183029" y="2243270"/>
            <a:ext cx="2360556" cy="2147978"/>
            <a:chOff x="2057400" y="1371600"/>
            <a:chExt cx="4648200" cy="4229608"/>
          </a:xfrm>
        </p:grpSpPr>
        <p:sp>
          <p:nvSpPr>
            <p:cNvPr id="23" name="Freeform 3">
              <a:extLst>
                <a:ext uri="{FF2B5EF4-FFF2-40B4-BE49-F238E27FC236}">
                  <a16:creationId xmlns:a16="http://schemas.microsoft.com/office/drawing/2014/main" id="{617AAE3C-4E7B-BA45-88C9-330666BABBD2}"/>
                </a:ext>
              </a:extLst>
            </p:cNvPr>
            <p:cNvSpPr>
              <a:spLocks noEditPoints="1"/>
            </p:cNvSpPr>
            <p:nvPr/>
          </p:nvSpPr>
          <p:spPr bwMode="auto">
            <a:xfrm>
              <a:off x="2057400" y="3689041"/>
              <a:ext cx="1678147" cy="1674008"/>
            </a:xfrm>
            <a:custGeom>
              <a:avLst/>
              <a:gdLst/>
              <a:ahLst/>
              <a:cxnLst>
                <a:cxn ang="0">
                  <a:pos x="432" y="152"/>
                </a:cxn>
                <a:cxn ang="0">
                  <a:pos x="455" y="196"/>
                </a:cxn>
                <a:cxn ang="0">
                  <a:pos x="502" y="192"/>
                </a:cxn>
                <a:cxn ang="0">
                  <a:pos x="526" y="212"/>
                </a:cxn>
                <a:cxn ang="0">
                  <a:pos x="531" y="274"/>
                </a:cxn>
                <a:cxn ang="0">
                  <a:pos x="511" y="298"/>
                </a:cxn>
                <a:cxn ang="0">
                  <a:pos x="465" y="302"/>
                </a:cxn>
                <a:cxn ang="0">
                  <a:pos x="450" y="350"/>
                </a:cxn>
                <a:cxn ang="0">
                  <a:pos x="486" y="380"/>
                </a:cxn>
                <a:cxn ang="0">
                  <a:pos x="488" y="411"/>
                </a:cxn>
                <a:cxn ang="0">
                  <a:pos x="448" y="459"/>
                </a:cxn>
                <a:cxn ang="0">
                  <a:pos x="417" y="462"/>
                </a:cxn>
                <a:cxn ang="0">
                  <a:pos x="382" y="432"/>
                </a:cxn>
                <a:cxn ang="0">
                  <a:pos x="337" y="456"/>
                </a:cxn>
                <a:cxn ang="0">
                  <a:pos x="341" y="502"/>
                </a:cxn>
                <a:cxn ang="0">
                  <a:pos x="321" y="526"/>
                </a:cxn>
                <a:cxn ang="0">
                  <a:pos x="258" y="531"/>
                </a:cxn>
                <a:cxn ang="0">
                  <a:pos x="234" y="511"/>
                </a:cxn>
                <a:cxn ang="0">
                  <a:pos x="230" y="465"/>
                </a:cxn>
                <a:cxn ang="0">
                  <a:pos x="182" y="450"/>
                </a:cxn>
                <a:cxn ang="0">
                  <a:pos x="152" y="485"/>
                </a:cxn>
                <a:cxn ang="0">
                  <a:pos x="121" y="488"/>
                </a:cxn>
                <a:cxn ang="0">
                  <a:pos x="73" y="448"/>
                </a:cxn>
                <a:cxn ang="0">
                  <a:pos x="71" y="417"/>
                </a:cxn>
                <a:cxn ang="0">
                  <a:pos x="100" y="381"/>
                </a:cxn>
                <a:cxn ang="0">
                  <a:pos x="77" y="336"/>
                </a:cxn>
                <a:cxn ang="0">
                  <a:pos x="31" y="340"/>
                </a:cxn>
                <a:cxn ang="0">
                  <a:pos x="7" y="320"/>
                </a:cxn>
                <a:cxn ang="0">
                  <a:pos x="1" y="258"/>
                </a:cxn>
                <a:cxn ang="0">
                  <a:pos x="21" y="234"/>
                </a:cxn>
                <a:cxn ang="0">
                  <a:pos x="68" y="230"/>
                </a:cxn>
                <a:cxn ang="0">
                  <a:pos x="83" y="182"/>
                </a:cxn>
                <a:cxn ang="0">
                  <a:pos x="47" y="152"/>
                </a:cxn>
                <a:cxn ang="0">
                  <a:pos x="45" y="121"/>
                </a:cxn>
                <a:cxn ang="0">
                  <a:pos x="85" y="73"/>
                </a:cxn>
                <a:cxn ang="0">
                  <a:pos x="116" y="70"/>
                </a:cxn>
                <a:cxn ang="0">
                  <a:pos x="152" y="100"/>
                </a:cxn>
                <a:cxn ang="0">
                  <a:pos x="196" y="77"/>
                </a:cxn>
                <a:cxn ang="0">
                  <a:pos x="192" y="31"/>
                </a:cxn>
                <a:cxn ang="0">
                  <a:pos x="212" y="7"/>
                </a:cxn>
                <a:cxn ang="0">
                  <a:pos x="275" y="1"/>
                </a:cxn>
                <a:cxn ang="0">
                  <a:pos x="298" y="21"/>
                </a:cxn>
                <a:cxn ang="0">
                  <a:pos x="303" y="68"/>
                </a:cxn>
                <a:cxn ang="0">
                  <a:pos x="350" y="83"/>
                </a:cxn>
                <a:cxn ang="0">
                  <a:pos x="380" y="47"/>
                </a:cxn>
                <a:cxn ang="0">
                  <a:pos x="411" y="44"/>
                </a:cxn>
                <a:cxn ang="0">
                  <a:pos x="460" y="84"/>
                </a:cxn>
                <a:cxn ang="0">
                  <a:pos x="462" y="115"/>
                </a:cxn>
                <a:cxn ang="0">
                  <a:pos x="432" y="152"/>
                </a:cxn>
                <a:cxn ang="0">
                  <a:pos x="331" y="189"/>
                </a:cxn>
                <a:cxn ang="0">
                  <a:pos x="189" y="201"/>
                </a:cxn>
                <a:cxn ang="0">
                  <a:pos x="202" y="344"/>
                </a:cxn>
                <a:cxn ang="0">
                  <a:pos x="344" y="331"/>
                </a:cxn>
                <a:cxn ang="0">
                  <a:pos x="331" y="189"/>
                </a:cxn>
              </a:cxnLst>
              <a:rect l="0" t="0" r="r" b="b"/>
              <a:pathLst>
                <a:path w="533" h="532">
                  <a:moveTo>
                    <a:pt x="432" y="152"/>
                  </a:moveTo>
                  <a:cubicBezTo>
                    <a:pt x="442" y="165"/>
                    <a:pt x="450" y="180"/>
                    <a:pt x="455" y="196"/>
                  </a:cubicBezTo>
                  <a:cubicBezTo>
                    <a:pt x="502" y="192"/>
                    <a:pt x="502" y="192"/>
                    <a:pt x="502" y="192"/>
                  </a:cubicBezTo>
                  <a:cubicBezTo>
                    <a:pt x="514" y="191"/>
                    <a:pt x="525" y="200"/>
                    <a:pt x="526" y="212"/>
                  </a:cubicBezTo>
                  <a:cubicBezTo>
                    <a:pt x="531" y="274"/>
                    <a:pt x="531" y="274"/>
                    <a:pt x="531" y="274"/>
                  </a:cubicBezTo>
                  <a:cubicBezTo>
                    <a:pt x="533" y="286"/>
                    <a:pt x="524" y="297"/>
                    <a:pt x="511" y="298"/>
                  </a:cubicBezTo>
                  <a:cubicBezTo>
                    <a:pt x="465" y="302"/>
                    <a:pt x="465" y="302"/>
                    <a:pt x="465" y="302"/>
                  </a:cubicBezTo>
                  <a:cubicBezTo>
                    <a:pt x="462" y="319"/>
                    <a:pt x="457" y="335"/>
                    <a:pt x="450" y="350"/>
                  </a:cubicBezTo>
                  <a:cubicBezTo>
                    <a:pt x="486" y="380"/>
                    <a:pt x="486" y="380"/>
                    <a:pt x="486" y="380"/>
                  </a:cubicBezTo>
                  <a:cubicBezTo>
                    <a:pt x="495" y="388"/>
                    <a:pt x="496" y="402"/>
                    <a:pt x="488" y="411"/>
                  </a:cubicBezTo>
                  <a:cubicBezTo>
                    <a:pt x="448" y="459"/>
                    <a:pt x="448" y="459"/>
                    <a:pt x="448" y="459"/>
                  </a:cubicBezTo>
                  <a:cubicBezTo>
                    <a:pt x="440" y="469"/>
                    <a:pt x="426" y="470"/>
                    <a:pt x="417" y="462"/>
                  </a:cubicBezTo>
                  <a:cubicBezTo>
                    <a:pt x="382" y="432"/>
                    <a:pt x="382" y="432"/>
                    <a:pt x="382" y="432"/>
                  </a:cubicBezTo>
                  <a:cubicBezTo>
                    <a:pt x="368" y="442"/>
                    <a:pt x="352" y="450"/>
                    <a:pt x="337" y="456"/>
                  </a:cubicBezTo>
                  <a:cubicBezTo>
                    <a:pt x="341" y="502"/>
                    <a:pt x="341" y="502"/>
                    <a:pt x="341" y="502"/>
                  </a:cubicBezTo>
                  <a:cubicBezTo>
                    <a:pt x="342" y="514"/>
                    <a:pt x="333" y="524"/>
                    <a:pt x="321" y="526"/>
                  </a:cubicBezTo>
                  <a:cubicBezTo>
                    <a:pt x="258" y="531"/>
                    <a:pt x="258" y="531"/>
                    <a:pt x="258" y="531"/>
                  </a:cubicBezTo>
                  <a:cubicBezTo>
                    <a:pt x="246" y="532"/>
                    <a:pt x="236" y="523"/>
                    <a:pt x="234" y="511"/>
                  </a:cubicBezTo>
                  <a:cubicBezTo>
                    <a:pt x="230" y="465"/>
                    <a:pt x="230" y="465"/>
                    <a:pt x="230" y="465"/>
                  </a:cubicBezTo>
                  <a:cubicBezTo>
                    <a:pt x="214" y="462"/>
                    <a:pt x="198" y="457"/>
                    <a:pt x="182" y="450"/>
                  </a:cubicBezTo>
                  <a:cubicBezTo>
                    <a:pt x="152" y="485"/>
                    <a:pt x="152" y="485"/>
                    <a:pt x="152" y="485"/>
                  </a:cubicBezTo>
                  <a:cubicBezTo>
                    <a:pt x="145" y="495"/>
                    <a:pt x="131" y="496"/>
                    <a:pt x="121" y="488"/>
                  </a:cubicBezTo>
                  <a:cubicBezTo>
                    <a:pt x="73" y="448"/>
                    <a:pt x="73" y="448"/>
                    <a:pt x="73" y="448"/>
                  </a:cubicBezTo>
                  <a:cubicBezTo>
                    <a:pt x="64" y="440"/>
                    <a:pt x="63" y="426"/>
                    <a:pt x="71" y="417"/>
                  </a:cubicBezTo>
                  <a:cubicBezTo>
                    <a:pt x="100" y="381"/>
                    <a:pt x="100" y="381"/>
                    <a:pt x="100" y="381"/>
                  </a:cubicBezTo>
                  <a:cubicBezTo>
                    <a:pt x="91" y="367"/>
                    <a:pt x="83" y="352"/>
                    <a:pt x="77" y="336"/>
                  </a:cubicBezTo>
                  <a:cubicBezTo>
                    <a:pt x="31" y="340"/>
                    <a:pt x="31" y="340"/>
                    <a:pt x="31" y="340"/>
                  </a:cubicBezTo>
                  <a:cubicBezTo>
                    <a:pt x="19" y="342"/>
                    <a:pt x="8" y="333"/>
                    <a:pt x="7" y="320"/>
                  </a:cubicBezTo>
                  <a:cubicBezTo>
                    <a:pt x="1" y="258"/>
                    <a:pt x="1" y="258"/>
                    <a:pt x="1" y="258"/>
                  </a:cubicBezTo>
                  <a:cubicBezTo>
                    <a:pt x="0" y="246"/>
                    <a:pt x="9" y="235"/>
                    <a:pt x="21" y="234"/>
                  </a:cubicBezTo>
                  <a:cubicBezTo>
                    <a:pt x="68" y="230"/>
                    <a:pt x="68" y="230"/>
                    <a:pt x="68" y="230"/>
                  </a:cubicBezTo>
                  <a:cubicBezTo>
                    <a:pt x="71" y="214"/>
                    <a:pt x="76" y="197"/>
                    <a:pt x="83" y="182"/>
                  </a:cubicBezTo>
                  <a:cubicBezTo>
                    <a:pt x="47" y="152"/>
                    <a:pt x="47" y="152"/>
                    <a:pt x="47" y="152"/>
                  </a:cubicBezTo>
                  <a:cubicBezTo>
                    <a:pt x="38" y="144"/>
                    <a:pt x="37" y="130"/>
                    <a:pt x="45" y="121"/>
                  </a:cubicBezTo>
                  <a:cubicBezTo>
                    <a:pt x="85" y="73"/>
                    <a:pt x="85" y="73"/>
                    <a:pt x="85" y="73"/>
                  </a:cubicBezTo>
                  <a:cubicBezTo>
                    <a:pt x="93" y="64"/>
                    <a:pt x="107" y="62"/>
                    <a:pt x="116" y="70"/>
                  </a:cubicBezTo>
                  <a:cubicBezTo>
                    <a:pt x="152" y="100"/>
                    <a:pt x="152" y="100"/>
                    <a:pt x="152" y="100"/>
                  </a:cubicBezTo>
                  <a:cubicBezTo>
                    <a:pt x="166" y="91"/>
                    <a:pt x="181" y="83"/>
                    <a:pt x="196" y="77"/>
                  </a:cubicBezTo>
                  <a:cubicBezTo>
                    <a:pt x="192" y="31"/>
                    <a:pt x="192" y="31"/>
                    <a:pt x="192" y="31"/>
                  </a:cubicBezTo>
                  <a:cubicBezTo>
                    <a:pt x="191" y="19"/>
                    <a:pt x="200" y="8"/>
                    <a:pt x="212" y="7"/>
                  </a:cubicBezTo>
                  <a:cubicBezTo>
                    <a:pt x="275" y="1"/>
                    <a:pt x="275" y="1"/>
                    <a:pt x="275" y="1"/>
                  </a:cubicBezTo>
                  <a:cubicBezTo>
                    <a:pt x="287" y="0"/>
                    <a:pt x="297" y="9"/>
                    <a:pt x="298" y="21"/>
                  </a:cubicBezTo>
                  <a:cubicBezTo>
                    <a:pt x="303" y="68"/>
                    <a:pt x="303" y="68"/>
                    <a:pt x="303" y="68"/>
                  </a:cubicBezTo>
                  <a:cubicBezTo>
                    <a:pt x="319" y="71"/>
                    <a:pt x="335" y="76"/>
                    <a:pt x="350" y="83"/>
                  </a:cubicBezTo>
                  <a:cubicBezTo>
                    <a:pt x="380" y="47"/>
                    <a:pt x="380" y="47"/>
                    <a:pt x="380" y="47"/>
                  </a:cubicBezTo>
                  <a:cubicBezTo>
                    <a:pt x="388" y="38"/>
                    <a:pt x="402" y="36"/>
                    <a:pt x="411" y="44"/>
                  </a:cubicBezTo>
                  <a:cubicBezTo>
                    <a:pt x="460" y="84"/>
                    <a:pt x="460" y="84"/>
                    <a:pt x="460" y="84"/>
                  </a:cubicBezTo>
                  <a:cubicBezTo>
                    <a:pt x="469" y="92"/>
                    <a:pt x="470" y="106"/>
                    <a:pt x="462" y="115"/>
                  </a:cubicBezTo>
                  <a:cubicBezTo>
                    <a:pt x="432" y="152"/>
                    <a:pt x="432" y="152"/>
                    <a:pt x="432" y="152"/>
                  </a:cubicBezTo>
                  <a:close/>
                  <a:moveTo>
                    <a:pt x="331" y="189"/>
                  </a:moveTo>
                  <a:cubicBezTo>
                    <a:pt x="288" y="153"/>
                    <a:pt x="225" y="158"/>
                    <a:pt x="189" y="201"/>
                  </a:cubicBezTo>
                  <a:cubicBezTo>
                    <a:pt x="153" y="244"/>
                    <a:pt x="159" y="308"/>
                    <a:pt x="202" y="344"/>
                  </a:cubicBezTo>
                  <a:cubicBezTo>
                    <a:pt x="244" y="380"/>
                    <a:pt x="308" y="374"/>
                    <a:pt x="344" y="331"/>
                  </a:cubicBezTo>
                  <a:cubicBezTo>
                    <a:pt x="380" y="288"/>
                    <a:pt x="374" y="224"/>
                    <a:pt x="331" y="189"/>
                  </a:cubicBezTo>
                  <a:close/>
                </a:path>
              </a:pathLst>
            </a:custGeom>
            <a:solidFill>
              <a:schemeClr val="accent1"/>
            </a:solidFill>
            <a:ln w="9525">
              <a:noFill/>
              <a:round/>
              <a:headEnd/>
              <a:tailEnd/>
            </a:ln>
          </p:spPr>
          <p:txBody>
            <a:bodyPr/>
            <a:lstStyle/>
            <a:p>
              <a:endParaRPr lang="en-US"/>
            </a:p>
          </p:txBody>
        </p:sp>
        <p:sp>
          <p:nvSpPr>
            <p:cNvPr id="24" name="Freeform 3">
              <a:extLst>
                <a:ext uri="{FF2B5EF4-FFF2-40B4-BE49-F238E27FC236}">
                  <a16:creationId xmlns:a16="http://schemas.microsoft.com/office/drawing/2014/main" id="{A8AFAB69-39B4-C04C-BFD9-EAF7E8C8F766}"/>
                </a:ext>
              </a:extLst>
            </p:cNvPr>
            <p:cNvSpPr>
              <a:spLocks noEditPoints="1"/>
            </p:cNvSpPr>
            <p:nvPr/>
          </p:nvSpPr>
          <p:spPr bwMode="auto">
            <a:xfrm>
              <a:off x="5014135" y="1611335"/>
              <a:ext cx="1691465" cy="1687294"/>
            </a:xfrm>
            <a:custGeom>
              <a:avLst/>
              <a:gdLst/>
              <a:ahLst/>
              <a:cxnLst>
                <a:cxn ang="0">
                  <a:pos x="432" y="152"/>
                </a:cxn>
                <a:cxn ang="0">
                  <a:pos x="455" y="196"/>
                </a:cxn>
                <a:cxn ang="0">
                  <a:pos x="502" y="192"/>
                </a:cxn>
                <a:cxn ang="0">
                  <a:pos x="526" y="212"/>
                </a:cxn>
                <a:cxn ang="0">
                  <a:pos x="531" y="274"/>
                </a:cxn>
                <a:cxn ang="0">
                  <a:pos x="511" y="298"/>
                </a:cxn>
                <a:cxn ang="0">
                  <a:pos x="465" y="302"/>
                </a:cxn>
                <a:cxn ang="0">
                  <a:pos x="450" y="350"/>
                </a:cxn>
                <a:cxn ang="0">
                  <a:pos x="486" y="380"/>
                </a:cxn>
                <a:cxn ang="0">
                  <a:pos x="488" y="411"/>
                </a:cxn>
                <a:cxn ang="0">
                  <a:pos x="448" y="459"/>
                </a:cxn>
                <a:cxn ang="0">
                  <a:pos x="417" y="462"/>
                </a:cxn>
                <a:cxn ang="0">
                  <a:pos x="382" y="432"/>
                </a:cxn>
                <a:cxn ang="0">
                  <a:pos x="337" y="456"/>
                </a:cxn>
                <a:cxn ang="0">
                  <a:pos x="341" y="502"/>
                </a:cxn>
                <a:cxn ang="0">
                  <a:pos x="321" y="526"/>
                </a:cxn>
                <a:cxn ang="0">
                  <a:pos x="258" y="531"/>
                </a:cxn>
                <a:cxn ang="0">
                  <a:pos x="234" y="511"/>
                </a:cxn>
                <a:cxn ang="0">
                  <a:pos x="230" y="465"/>
                </a:cxn>
                <a:cxn ang="0">
                  <a:pos x="182" y="450"/>
                </a:cxn>
                <a:cxn ang="0">
                  <a:pos x="152" y="485"/>
                </a:cxn>
                <a:cxn ang="0">
                  <a:pos x="121" y="488"/>
                </a:cxn>
                <a:cxn ang="0">
                  <a:pos x="73" y="448"/>
                </a:cxn>
                <a:cxn ang="0">
                  <a:pos x="71" y="417"/>
                </a:cxn>
                <a:cxn ang="0">
                  <a:pos x="100" y="381"/>
                </a:cxn>
                <a:cxn ang="0">
                  <a:pos x="77" y="336"/>
                </a:cxn>
                <a:cxn ang="0">
                  <a:pos x="31" y="340"/>
                </a:cxn>
                <a:cxn ang="0">
                  <a:pos x="7" y="320"/>
                </a:cxn>
                <a:cxn ang="0">
                  <a:pos x="1" y="258"/>
                </a:cxn>
                <a:cxn ang="0">
                  <a:pos x="21" y="234"/>
                </a:cxn>
                <a:cxn ang="0">
                  <a:pos x="68" y="230"/>
                </a:cxn>
                <a:cxn ang="0">
                  <a:pos x="83" y="182"/>
                </a:cxn>
                <a:cxn ang="0">
                  <a:pos x="47" y="152"/>
                </a:cxn>
                <a:cxn ang="0">
                  <a:pos x="45" y="121"/>
                </a:cxn>
                <a:cxn ang="0">
                  <a:pos x="85" y="73"/>
                </a:cxn>
                <a:cxn ang="0">
                  <a:pos x="116" y="70"/>
                </a:cxn>
                <a:cxn ang="0">
                  <a:pos x="152" y="100"/>
                </a:cxn>
                <a:cxn ang="0">
                  <a:pos x="196" y="77"/>
                </a:cxn>
                <a:cxn ang="0">
                  <a:pos x="192" y="31"/>
                </a:cxn>
                <a:cxn ang="0">
                  <a:pos x="212" y="7"/>
                </a:cxn>
                <a:cxn ang="0">
                  <a:pos x="275" y="1"/>
                </a:cxn>
                <a:cxn ang="0">
                  <a:pos x="298" y="21"/>
                </a:cxn>
                <a:cxn ang="0">
                  <a:pos x="303" y="68"/>
                </a:cxn>
                <a:cxn ang="0">
                  <a:pos x="350" y="83"/>
                </a:cxn>
                <a:cxn ang="0">
                  <a:pos x="380" y="47"/>
                </a:cxn>
                <a:cxn ang="0">
                  <a:pos x="411" y="44"/>
                </a:cxn>
                <a:cxn ang="0">
                  <a:pos x="460" y="84"/>
                </a:cxn>
                <a:cxn ang="0">
                  <a:pos x="462" y="115"/>
                </a:cxn>
                <a:cxn ang="0">
                  <a:pos x="432" y="152"/>
                </a:cxn>
                <a:cxn ang="0">
                  <a:pos x="331" y="189"/>
                </a:cxn>
                <a:cxn ang="0">
                  <a:pos x="189" y="201"/>
                </a:cxn>
                <a:cxn ang="0">
                  <a:pos x="202" y="344"/>
                </a:cxn>
                <a:cxn ang="0">
                  <a:pos x="344" y="331"/>
                </a:cxn>
                <a:cxn ang="0">
                  <a:pos x="331" y="189"/>
                </a:cxn>
              </a:cxnLst>
              <a:rect l="0" t="0" r="r" b="b"/>
              <a:pathLst>
                <a:path w="533" h="532">
                  <a:moveTo>
                    <a:pt x="432" y="152"/>
                  </a:moveTo>
                  <a:cubicBezTo>
                    <a:pt x="442" y="165"/>
                    <a:pt x="450" y="180"/>
                    <a:pt x="455" y="196"/>
                  </a:cubicBezTo>
                  <a:cubicBezTo>
                    <a:pt x="502" y="192"/>
                    <a:pt x="502" y="192"/>
                    <a:pt x="502" y="192"/>
                  </a:cubicBezTo>
                  <a:cubicBezTo>
                    <a:pt x="514" y="191"/>
                    <a:pt x="525" y="200"/>
                    <a:pt x="526" y="212"/>
                  </a:cubicBezTo>
                  <a:cubicBezTo>
                    <a:pt x="531" y="274"/>
                    <a:pt x="531" y="274"/>
                    <a:pt x="531" y="274"/>
                  </a:cubicBezTo>
                  <a:cubicBezTo>
                    <a:pt x="533" y="286"/>
                    <a:pt x="524" y="297"/>
                    <a:pt x="511" y="298"/>
                  </a:cubicBezTo>
                  <a:cubicBezTo>
                    <a:pt x="465" y="302"/>
                    <a:pt x="465" y="302"/>
                    <a:pt x="465" y="302"/>
                  </a:cubicBezTo>
                  <a:cubicBezTo>
                    <a:pt x="462" y="319"/>
                    <a:pt x="457" y="335"/>
                    <a:pt x="450" y="350"/>
                  </a:cubicBezTo>
                  <a:cubicBezTo>
                    <a:pt x="486" y="380"/>
                    <a:pt x="486" y="380"/>
                    <a:pt x="486" y="380"/>
                  </a:cubicBezTo>
                  <a:cubicBezTo>
                    <a:pt x="495" y="388"/>
                    <a:pt x="496" y="402"/>
                    <a:pt x="488" y="411"/>
                  </a:cubicBezTo>
                  <a:cubicBezTo>
                    <a:pt x="448" y="459"/>
                    <a:pt x="448" y="459"/>
                    <a:pt x="448" y="459"/>
                  </a:cubicBezTo>
                  <a:cubicBezTo>
                    <a:pt x="440" y="469"/>
                    <a:pt x="426" y="470"/>
                    <a:pt x="417" y="462"/>
                  </a:cubicBezTo>
                  <a:cubicBezTo>
                    <a:pt x="382" y="432"/>
                    <a:pt x="382" y="432"/>
                    <a:pt x="382" y="432"/>
                  </a:cubicBezTo>
                  <a:cubicBezTo>
                    <a:pt x="368" y="442"/>
                    <a:pt x="352" y="450"/>
                    <a:pt x="337" y="456"/>
                  </a:cubicBezTo>
                  <a:cubicBezTo>
                    <a:pt x="341" y="502"/>
                    <a:pt x="341" y="502"/>
                    <a:pt x="341" y="502"/>
                  </a:cubicBezTo>
                  <a:cubicBezTo>
                    <a:pt x="342" y="514"/>
                    <a:pt x="333" y="524"/>
                    <a:pt x="321" y="526"/>
                  </a:cubicBezTo>
                  <a:cubicBezTo>
                    <a:pt x="258" y="531"/>
                    <a:pt x="258" y="531"/>
                    <a:pt x="258" y="531"/>
                  </a:cubicBezTo>
                  <a:cubicBezTo>
                    <a:pt x="246" y="532"/>
                    <a:pt x="236" y="523"/>
                    <a:pt x="234" y="511"/>
                  </a:cubicBezTo>
                  <a:cubicBezTo>
                    <a:pt x="230" y="465"/>
                    <a:pt x="230" y="465"/>
                    <a:pt x="230" y="465"/>
                  </a:cubicBezTo>
                  <a:cubicBezTo>
                    <a:pt x="214" y="462"/>
                    <a:pt x="198" y="457"/>
                    <a:pt x="182" y="450"/>
                  </a:cubicBezTo>
                  <a:cubicBezTo>
                    <a:pt x="152" y="485"/>
                    <a:pt x="152" y="485"/>
                    <a:pt x="152" y="485"/>
                  </a:cubicBezTo>
                  <a:cubicBezTo>
                    <a:pt x="145" y="495"/>
                    <a:pt x="131" y="496"/>
                    <a:pt x="121" y="488"/>
                  </a:cubicBezTo>
                  <a:cubicBezTo>
                    <a:pt x="73" y="448"/>
                    <a:pt x="73" y="448"/>
                    <a:pt x="73" y="448"/>
                  </a:cubicBezTo>
                  <a:cubicBezTo>
                    <a:pt x="64" y="440"/>
                    <a:pt x="63" y="426"/>
                    <a:pt x="71" y="417"/>
                  </a:cubicBezTo>
                  <a:cubicBezTo>
                    <a:pt x="100" y="381"/>
                    <a:pt x="100" y="381"/>
                    <a:pt x="100" y="381"/>
                  </a:cubicBezTo>
                  <a:cubicBezTo>
                    <a:pt x="91" y="367"/>
                    <a:pt x="83" y="352"/>
                    <a:pt x="77" y="336"/>
                  </a:cubicBezTo>
                  <a:cubicBezTo>
                    <a:pt x="31" y="340"/>
                    <a:pt x="31" y="340"/>
                    <a:pt x="31" y="340"/>
                  </a:cubicBezTo>
                  <a:cubicBezTo>
                    <a:pt x="19" y="342"/>
                    <a:pt x="8" y="333"/>
                    <a:pt x="7" y="320"/>
                  </a:cubicBezTo>
                  <a:cubicBezTo>
                    <a:pt x="1" y="258"/>
                    <a:pt x="1" y="258"/>
                    <a:pt x="1" y="258"/>
                  </a:cubicBezTo>
                  <a:cubicBezTo>
                    <a:pt x="0" y="246"/>
                    <a:pt x="9" y="235"/>
                    <a:pt x="21" y="234"/>
                  </a:cubicBezTo>
                  <a:cubicBezTo>
                    <a:pt x="68" y="230"/>
                    <a:pt x="68" y="230"/>
                    <a:pt x="68" y="230"/>
                  </a:cubicBezTo>
                  <a:cubicBezTo>
                    <a:pt x="71" y="214"/>
                    <a:pt x="76" y="197"/>
                    <a:pt x="83" y="182"/>
                  </a:cubicBezTo>
                  <a:cubicBezTo>
                    <a:pt x="47" y="152"/>
                    <a:pt x="47" y="152"/>
                    <a:pt x="47" y="152"/>
                  </a:cubicBezTo>
                  <a:cubicBezTo>
                    <a:pt x="38" y="144"/>
                    <a:pt x="37" y="130"/>
                    <a:pt x="45" y="121"/>
                  </a:cubicBezTo>
                  <a:cubicBezTo>
                    <a:pt x="85" y="73"/>
                    <a:pt x="85" y="73"/>
                    <a:pt x="85" y="73"/>
                  </a:cubicBezTo>
                  <a:cubicBezTo>
                    <a:pt x="93" y="64"/>
                    <a:pt x="107" y="62"/>
                    <a:pt x="116" y="70"/>
                  </a:cubicBezTo>
                  <a:cubicBezTo>
                    <a:pt x="152" y="100"/>
                    <a:pt x="152" y="100"/>
                    <a:pt x="152" y="100"/>
                  </a:cubicBezTo>
                  <a:cubicBezTo>
                    <a:pt x="166" y="91"/>
                    <a:pt x="181" y="83"/>
                    <a:pt x="196" y="77"/>
                  </a:cubicBezTo>
                  <a:cubicBezTo>
                    <a:pt x="192" y="31"/>
                    <a:pt x="192" y="31"/>
                    <a:pt x="192" y="31"/>
                  </a:cubicBezTo>
                  <a:cubicBezTo>
                    <a:pt x="191" y="19"/>
                    <a:pt x="200" y="8"/>
                    <a:pt x="212" y="7"/>
                  </a:cubicBezTo>
                  <a:cubicBezTo>
                    <a:pt x="275" y="1"/>
                    <a:pt x="275" y="1"/>
                    <a:pt x="275" y="1"/>
                  </a:cubicBezTo>
                  <a:cubicBezTo>
                    <a:pt x="287" y="0"/>
                    <a:pt x="297" y="9"/>
                    <a:pt x="298" y="21"/>
                  </a:cubicBezTo>
                  <a:cubicBezTo>
                    <a:pt x="303" y="68"/>
                    <a:pt x="303" y="68"/>
                    <a:pt x="303" y="68"/>
                  </a:cubicBezTo>
                  <a:cubicBezTo>
                    <a:pt x="319" y="71"/>
                    <a:pt x="335" y="76"/>
                    <a:pt x="350" y="83"/>
                  </a:cubicBezTo>
                  <a:cubicBezTo>
                    <a:pt x="380" y="47"/>
                    <a:pt x="380" y="47"/>
                    <a:pt x="380" y="47"/>
                  </a:cubicBezTo>
                  <a:cubicBezTo>
                    <a:pt x="388" y="38"/>
                    <a:pt x="402" y="36"/>
                    <a:pt x="411" y="44"/>
                  </a:cubicBezTo>
                  <a:cubicBezTo>
                    <a:pt x="460" y="84"/>
                    <a:pt x="460" y="84"/>
                    <a:pt x="460" y="84"/>
                  </a:cubicBezTo>
                  <a:cubicBezTo>
                    <a:pt x="469" y="92"/>
                    <a:pt x="470" y="106"/>
                    <a:pt x="462" y="115"/>
                  </a:cubicBezTo>
                  <a:cubicBezTo>
                    <a:pt x="432" y="152"/>
                    <a:pt x="432" y="152"/>
                    <a:pt x="432" y="152"/>
                  </a:cubicBezTo>
                  <a:close/>
                  <a:moveTo>
                    <a:pt x="331" y="189"/>
                  </a:moveTo>
                  <a:cubicBezTo>
                    <a:pt x="288" y="153"/>
                    <a:pt x="225" y="158"/>
                    <a:pt x="189" y="201"/>
                  </a:cubicBezTo>
                  <a:cubicBezTo>
                    <a:pt x="153" y="244"/>
                    <a:pt x="159" y="308"/>
                    <a:pt x="202" y="344"/>
                  </a:cubicBezTo>
                  <a:cubicBezTo>
                    <a:pt x="244" y="380"/>
                    <a:pt x="308" y="374"/>
                    <a:pt x="344" y="331"/>
                  </a:cubicBezTo>
                  <a:cubicBezTo>
                    <a:pt x="380" y="288"/>
                    <a:pt x="374" y="224"/>
                    <a:pt x="331" y="189"/>
                  </a:cubicBezTo>
                  <a:close/>
                </a:path>
              </a:pathLst>
            </a:custGeom>
            <a:solidFill>
              <a:schemeClr val="accent2"/>
            </a:solidFill>
            <a:ln w="9525">
              <a:noFill/>
              <a:round/>
              <a:headEnd/>
              <a:tailEnd/>
            </a:ln>
          </p:spPr>
          <p:txBody>
            <a:bodyPr/>
            <a:lstStyle/>
            <a:p>
              <a:endParaRPr lang="en-US"/>
            </a:p>
          </p:txBody>
        </p:sp>
        <p:sp>
          <p:nvSpPr>
            <p:cNvPr id="31" name="Freeform 3">
              <a:extLst>
                <a:ext uri="{FF2B5EF4-FFF2-40B4-BE49-F238E27FC236}">
                  <a16:creationId xmlns:a16="http://schemas.microsoft.com/office/drawing/2014/main" id="{9363F934-87C8-4848-8FC9-8A719E3CE5B6}"/>
                </a:ext>
              </a:extLst>
            </p:cNvPr>
            <p:cNvSpPr>
              <a:spLocks noEditPoints="1"/>
            </p:cNvSpPr>
            <p:nvPr/>
          </p:nvSpPr>
          <p:spPr bwMode="auto">
            <a:xfrm>
              <a:off x="2536870" y="1371600"/>
              <a:ext cx="2317441" cy="2311726"/>
            </a:xfrm>
            <a:custGeom>
              <a:avLst/>
              <a:gdLst/>
              <a:ahLst/>
              <a:cxnLst>
                <a:cxn ang="0">
                  <a:pos x="432" y="152"/>
                </a:cxn>
                <a:cxn ang="0">
                  <a:pos x="455" y="196"/>
                </a:cxn>
                <a:cxn ang="0">
                  <a:pos x="502" y="192"/>
                </a:cxn>
                <a:cxn ang="0">
                  <a:pos x="526" y="212"/>
                </a:cxn>
                <a:cxn ang="0">
                  <a:pos x="531" y="274"/>
                </a:cxn>
                <a:cxn ang="0">
                  <a:pos x="511" y="298"/>
                </a:cxn>
                <a:cxn ang="0">
                  <a:pos x="465" y="302"/>
                </a:cxn>
                <a:cxn ang="0">
                  <a:pos x="450" y="350"/>
                </a:cxn>
                <a:cxn ang="0">
                  <a:pos x="486" y="380"/>
                </a:cxn>
                <a:cxn ang="0">
                  <a:pos x="488" y="411"/>
                </a:cxn>
                <a:cxn ang="0">
                  <a:pos x="448" y="459"/>
                </a:cxn>
                <a:cxn ang="0">
                  <a:pos x="417" y="462"/>
                </a:cxn>
                <a:cxn ang="0">
                  <a:pos x="382" y="432"/>
                </a:cxn>
                <a:cxn ang="0">
                  <a:pos x="337" y="456"/>
                </a:cxn>
                <a:cxn ang="0">
                  <a:pos x="341" y="502"/>
                </a:cxn>
                <a:cxn ang="0">
                  <a:pos x="321" y="526"/>
                </a:cxn>
                <a:cxn ang="0">
                  <a:pos x="258" y="531"/>
                </a:cxn>
                <a:cxn ang="0">
                  <a:pos x="234" y="511"/>
                </a:cxn>
                <a:cxn ang="0">
                  <a:pos x="230" y="465"/>
                </a:cxn>
                <a:cxn ang="0">
                  <a:pos x="182" y="450"/>
                </a:cxn>
                <a:cxn ang="0">
                  <a:pos x="152" y="485"/>
                </a:cxn>
                <a:cxn ang="0">
                  <a:pos x="121" y="488"/>
                </a:cxn>
                <a:cxn ang="0">
                  <a:pos x="73" y="448"/>
                </a:cxn>
                <a:cxn ang="0">
                  <a:pos x="71" y="417"/>
                </a:cxn>
                <a:cxn ang="0">
                  <a:pos x="100" y="381"/>
                </a:cxn>
                <a:cxn ang="0">
                  <a:pos x="77" y="336"/>
                </a:cxn>
                <a:cxn ang="0">
                  <a:pos x="31" y="340"/>
                </a:cxn>
                <a:cxn ang="0">
                  <a:pos x="7" y="320"/>
                </a:cxn>
                <a:cxn ang="0">
                  <a:pos x="1" y="258"/>
                </a:cxn>
                <a:cxn ang="0">
                  <a:pos x="21" y="234"/>
                </a:cxn>
                <a:cxn ang="0">
                  <a:pos x="68" y="230"/>
                </a:cxn>
                <a:cxn ang="0">
                  <a:pos x="83" y="182"/>
                </a:cxn>
                <a:cxn ang="0">
                  <a:pos x="47" y="152"/>
                </a:cxn>
                <a:cxn ang="0">
                  <a:pos x="45" y="121"/>
                </a:cxn>
                <a:cxn ang="0">
                  <a:pos x="85" y="73"/>
                </a:cxn>
                <a:cxn ang="0">
                  <a:pos x="116" y="70"/>
                </a:cxn>
                <a:cxn ang="0">
                  <a:pos x="152" y="100"/>
                </a:cxn>
                <a:cxn ang="0">
                  <a:pos x="196" y="77"/>
                </a:cxn>
                <a:cxn ang="0">
                  <a:pos x="192" y="31"/>
                </a:cxn>
                <a:cxn ang="0">
                  <a:pos x="212" y="7"/>
                </a:cxn>
                <a:cxn ang="0">
                  <a:pos x="275" y="1"/>
                </a:cxn>
                <a:cxn ang="0">
                  <a:pos x="298" y="21"/>
                </a:cxn>
                <a:cxn ang="0">
                  <a:pos x="303" y="68"/>
                </a:cxn>
                <a:cxn ang="0">
                  <a:pos x="350" y="83"/>
                </a:cxn>
                <a:cxn ang="0">
                  <a:pos x="380" y="47"/>
                </a:cxn>
                <a:cxn ang="0">
                  <a:pos x="411" y="44"/>
                </a:cxn>
                <a:cxn ang="0">
                  <a:pos x="460" y="84"/>
                </a:cxn>
                <a:cxn ang="0">
                  <a:pos x="462" y="115"/>
                </a:cxn>
                <a:cxn ang="0">
                  <a:pos x="432" y="152"/>
                </a:cxn>
                <a:cxn ang="0">
                  <a:pos x="331" y="189"/>
                </a:cxn>
                <a:cxn ang="0">
                  <a:pos x="189" y="201"/>
                </a:cxn>
                <a:cxn ang="0">
                  <a:pos x="202" y="344"/>
                </a:cxn>
                <a:cxn ang="0">
                  <a:pos x="344" y="331"/>
                </a:cxn>
                <a:cxn ang="0">
                  <a:pos x="331" y="189"/>
                </a:cxn>
              </a:cxnLst>
              <a:rect l="0" t="0" r="r" b="b"/>
              <a:pathLst>
                <a:path w="533" h="532">
                  <a:moveTo>
                    <a:pt x="432" y="152"/>
                  </a:moveTo>
                  <a:cubicBezTo>
                    <a:pt x="442" y="165"/>
                    <a:pt x="450" y="180"/>
                    <a:pt x="455" y="196"/>
                  </a:cubicBezTo>
                  <a:cubicBezTo>
                    <a:pt x="502" y="192"/>
                    <a:pt x="502" y="192"/>
                    <a:pt x="502" y="192"/>
                  </a:cubicBezTo>
                  <a:cubicBezTo>
                    <a:pt x="514" y="191"/>
                    <a:pt x="525" y="200"/>
                    <a:pt x="526" y="212"/>
                  </a:cubicBezTo>
                  <a:cubicBezTo>
                    <a:pt x="531" y="274"/>
                    <a:pt x="531" y="274"/>
                    <a:pt x="531" y="274"/>
                  </a:cubicBezTo>
                  <a:cubicBezTo>
                    <a:pt x="533" y="286"/>
                    <a:pt x="524" y="297"/>
                    <a:pt x="511" y="298"/>
                  </a:cubicBezTo>
                  <a:cubicBezTo>
                    <a:pt x="465" y="302"/>
                    <a:pt x="465" y="302"/>
                    <a:pt x="465" y="302"/>
                  </a:cubicBezTo>
                  <a:cubicBezTo>
                    <a:pt x="462" y="319"/>
                    <a:pt x="457" y="335"/>
                    <a:pt x="450" y="350"/>
                  </a:cubicBezTo>
                  <a:cubicBezTo>
                    <a:pt x="486" y="380"/>
                    <a:pt x="486" y="380"/>
                    <a:pt x="486" y="380"/>
                  </a:cubicBezTo>
                  <a:cubicBezTo>
                    <a:pt x="495" y="388"/>
                    <a:pt x="496" y="402"/>
                    <a:pt x="488" y="411"/>
                  </a:cubicBezTo>
                  <a:cubicBezTo>
                    <a:pt x="448" y="459"/>
                    <a:pt x="448" y="459"/>
                    <a:pt x="448" y="459"/>
                  </a:cubicBezTo>
                  <a:cubicBezTo>
                    <a:pt x="440" y="469"/>
                    <a:pt x="426" y="470"/>
                    <a:pt x="417" y="462"/>
                  </a:cubicBezTo>
                  <a:cubicBezTo>
                    <a:pt x="382" y="432"/>
                    <a:pt x="382" y="432"/>
                    <a:pt x="382" y="432"/>
                  </a:cubicBezTo>
                  <a:cubicBezTo>
                    <a:pt x="368" y="442"/>
                    <a:pt x="352" y="450"/>
                    <a:pt x="337" y="456"/>
                  </a:cubicBezTo>
                  <a:cubicBezTo>
                    <a:pt x="341" y="502"/>
                    <a:pt x="341" y="502"/>
                    <a:pt x="341" y="502"/>
                  </a:cubicBezTo>
                  <a:cubicBezTo>
                    <a:pt x="342" y="514"/>
                    <a:pt x="333" y="524"/>
                    <a:pt x="321" y="526"/>
                  </a:cubicBezTo>
                  <a:cubicBezTo>
                    <a:pt x="258" y="531"/>
                    <a:pt x="258" y="531"/>
                    <a:pt x="258" y="531"/>
                  </a:cubicBezTo>
                  <a:cubicBezTo>
                    <a:pt x="246" y="532"/>
                    <a:pt x="236" y="523"/>
                    <a:pt x="234" y="511"/>
                  </a:cubicBezTo>
                  <a:cubicBezTo>
                    <a:pt x="230" y="465"/>
                    <a:pt x="230" y="465"/>
                    <a:pt x="230" y="465"/>
                  </a:cubicBezTo>
                  <a:cubicBezTo>
                    <a:pt x="214" y="462"/>
                    <a:pt x="198" y="457"/>
                    <a:pt x="182" y="450"/>
                  </a:cubicBezTo>
                  <a:cubicBezTo>
                    <a:pt x="152" y="485"/>
                    <a:pt x="152" y="485"/>
                    <a:pt x="152" y="485"/>
                  </a:cubicBezTo>
                  <a:cubicBezTo>
                    <a:pt x="145" y="495"/>
                    <a:pt x="131" y="496"/>
                    <a:pt x="121" y="488"/>
                  </a:cubicBezTo>
                  <a:cubicBezTo>
                    <a:pt x="73" y="448"/>
                    <a:pt x="73" y="448"/>
                    <a:pt x="73" y="448"/>
                  </a:cubicBezTo>
                  <a:cubicBezTo>
                    <a:pt x="64" y="440"/>
                    <a:pt x="63" y="426"/>
                    <a:pt x="71" y="417"/>
                  </a:cubicBezTo>
                  <a:cubicBezTo>
                    <a:pt x="100" y="381"/>
                    <a:pt x="100" y="381"/>
                    <a:pt x="100" y="381"/>
                  </a:cubicBezTo>
                  <a:cubicBezTo>
                    <a:pt x="91" y="367"/>
                    <a:pt x="83" y="352"/>
                    <a:pt x="77" y="336"/>
                  </a:cubicBezTo>
                  <a:cubicBezTo>
                    <a:pt x="31" y="340"/>
                    <a:pt x="31" y="340"/>
                    <a:pt x="31" y="340"/>
                  </a:cubicBezTo>
                  <a:cubicBezTo>
                    <a:pt x="19" y="342"/>
                    <a:pt x="8" y="333"/>
                    <a:pt x="7" y="320"/>
                  </a:cubicBezTo>
                  <a:cubicBezTo>
                    <a:pt x="1" y="258"/>
                    <a:pt x="1" y="258"/>
                    <a:pt x="1" y="258"/>
                  </a:cubicBezTo>
                  <a:cubicBezTo>
                    <a:pt x="0" y="246"/>
                    <a:pt x="9" y="235"/>
                    <a:pt x="21" y="234"/>
                  </a:cubicBezTo>
                  <a:cubicBezTo>
                    <a:pt x="68" y="230"/>
                    <a:pt x="68" y="230"/>
                    <a:pt x="68" y="230"/>
                  </a:cubicBezTo>
                  <a:cubicBezTo>
                    <a:pt x="71" y="214"/>
                    <a:pt x="76" y="197"/>
                    <a:pt x="83" y="182"/>
                  </a:cubicBezTo>
                  <a:cubicBezTo>
                    <a:pt x="47" y="152"/>
                    <a:pt x="47" y="152"/>
                    <a:pt x="47" y="152"/>
                  </a:cubicBezTo>
                  <a:cubicBezTo>
                    <a:pt x="38" y="144"/>
                    <a:pt x="37" y="130"/>
                    <a:pt x="45" y="121"/>
                  </a:cubicBezTo>
                  <a:cubicBezTo>
                    <a:pt x="85" y="73"/>
                    <a:pt x="85" y="73"/>
                    <a:pt x="85" y="73"/>
                  </a:cubicBezTo>
                  <a:cubicBezTo>
                    <a:pt x="93" y="64"/>
                    <a:pt x="107" y="62"/>
                    <a:pt x="116" y="70"/>
                  </a:cubicBezTo>
                  <a:cubicBezTo>
                    <a:pt x="152" y="100"/>
                    <a:pt x="152" y="100"/>
                    <a:pt x="152" y="100"/>
                  </a:cubicBezTo>
                  <a:cubicBezTo>
                    <a:pt x="166" y="91"/>
                    <a:pt x="181" y="83"/>
                    <a:pt x="196" y="77"/>
                  </a:cubicBezTo>
                  <a:cubicBezTo>
                    <a:pt x="192" y="31"/>
                    <a:pt x="192" y="31"/>
                    <a:pt x="192" y="31"/>
                  </a:cubicBezTo>
                  <a:cubicBezTo>
                    <a:pt x="191" y="19"/>
                    <a:pt x="200" y="8"/>
                    <a:pt x="212" y="7"/>
                  </a:cubicBezTo>
                  <a:cubicBezTo>
                    <a:pt x="275" y="1"/>
                    <a:pt x="275" y="1"/>
                    <a:pt x="275" y="1"/>
                  </a:cubicBezTo>
                  <a:cubicBezTo>
                    <a:pt x="287" y="0"/>
                    <a:pt x="297" y="9"/>
                    <a:pt x="298" y="21"/>
                  </a:cubicBezTo>
                  <a:cubicBezTo>
                    <a:pt x="303" y="68"/>
                    <a:pt x="303" y="68"/>
                    <a:pt x="303" y="68"/>
                  </a:cubicBezTo>
                  <a:cubicBezTo>
                    <a:pt x="319" y="71"/>
                    <a:pt x="335" y="76"/>
                    <a:pt x="350" y="83"/>
                  </a:cubicBezTo>
                  <a:cubicBezTo>
                    <a:pt x="380" y="47"/>
                    <a:pt x="380" y="47"/>
                    <a:pt x="380" y="47"/>
                  </a:cubicBezTo>
                  <a:cubicBezTo>
                    <a:pt x="388" y="38"/>
                    <a:pt x="402" y="36"/>
                    <a:pt x="411" y="44"/>
                  </a:cubicBezTo>
                  <a:cubicBezTo>
                    <a:pt x="460" y="84"/>
                    <a:pt x="460" y="84"/>
                    <a:pt x="460" y="84"/>
                  </a:cubicBezTo>
                  <a:cubicBezTo>
                    <a:pt x="469" y="92"/>
                    <a:pt x="470" y="106"/>
                    <a:pt x="462" y="115"/>
                  </a:cubicBezTo>
                  <a:cubicBezTo>
                    <a:pt x="432" y="152"/>
                    <a:pt x="432" y="152"/>
                    <a:pt x="432" y="152"/>
                  </a:cubicBezTo>
                  <a:close/>
                  <a:moveTo>
                    <a:pt x="331" y="189"/>
                  </a:moveTo>
                  <a:cubicBezTo>
                    <a:pt x="288" y="153"/>
                    <a:pt x="225" y="158"/>
                    <a:pt x="189" y="201"/>
                  </a:cubicBezTo>
                  <a:cubicBezTo>
                    <a:pt x="153" y="244"/>
                    <a:pt x="159" y="308"/>
                    <a:pt x="202" y="344"/>
                  </a:cubicBezTo>
                  <a:cubicBezTo>
                    <a:pt x="244" y="380"/>
                    <a:pt x="308" y="374"/>
                    <a:pt x="344" y="331"/>
                  </a:cubicBezTo>
                  <a:cubicBezTo>
                    <a:pt x="380" y="288"/>
                    <a:pt x="374" y="224"/>
                    <a:pt x="331" y="189"/>
                  </a:cubicBezTo>
                  <a:close/>
                </a:path>
              </a:pathLst>
            </a:custGeom>
            <a:solidFill>
              <a:schemeClr val="accent3"/>
            </a:solidFill>
            <a:ln w="9525">
              <a:noFill/>
              <a:round/>
              <a:headEnd/>
              <a:tailEnd/>
            </a:ln>
          </p:spPr>
          <p:txBody>
            <a:bodyPr/>
            <a:lstStyle/>
            <a:p>
              <a:endParaRPr lang="en-US" dirty="0"/>
            </a:p>
          </p:txBody>
        </p:sp>
        <p:sp>
          <p:nvSpPr>
            <p:cNvPr id="34" name="Freeform 3">
              <a:extLst>
                <a:ext uri="{FF2B5EF4-FFF2-40B4-BE49-F238E27FC236}">
                  <a16:creationId xmlns:a16="http://schemas.microsoft.com/office/drawing/2014/main" id="{FA3160D6-5446-5046-8CB4-C724094A3509}"/>
                </a:ext>
              </a:extLst>
            </p:cNvPr>
            <p:cNvSpPr>
              <a:spLocks noEditPoints="1"/>
            </p:cNvSpPr>
            <p:nvPr/>
          </p:nvSpPr>
          <p:spPr bwMode="auto">
            <a:xfrm>
              <a:off x="3895370" y="3289482"/>
              <a:ext cx="2317441" cy="2311726"/>
            </a:xfrm>
            <a:custGeom>
              <a:avLst/>
              <a:gdLst/>
              <a:ahLst/>
              <a:cxnLst>
                <a:cxn ang="0">
                  <a:pos x="432" y="152"/>
                </a:cxn>
                <a:cxn ang="0">
                  <a:pos x="455" y="196"/>
                </a:cxn>
                <a:cxn ang="0">
                  <a:pos x="502" y="192"/>
                </a:cxn>
                <a:cxn ang="0">
                  <a:pos x="526" y="212"/>
                </a:cxn>
                <a:cxn ang="0">
                  <a:pos x="531" y="274"/>
                </a:cxn>
                <a:cxn ang="0">
                  <a:pos x="511" y="298"/>
                </a:cxn>
                <a:cxn ang="0">
                  <a:pos x="465" y="302"/>
                </a:cxn>
                <a:cxn ang="0">
                  <a:pos x="450" y="350"/>
                </a:cxn>
                <a:cxn ang="0">
                  <a:pos x="486" y="380"/>
                </a:cxn>
                <a:cxn ang="0">
                  <a:pos x="488" y="411"/>
                </a:cxn>
                <a:cxn ang="0">
                  <a:pos x="448" y="459"/>
                </a:cxn>
                <a:cxn ang="0">
                  <a:pos x="417" y="462"/>
                </a:cxn>
                <a:cxn ang="0">
                  <a:pos x="382" y="432"/>
                </a:cxn>
                <a:cxn ang="0">
                  <a:pos x="337" y="456"/>
                </a:cxn>
                <a:cxn ang="0">
                  <a:pos x="341" y="502"/>
                </a:cxn>
                <a:cxn ang="0">
                  <a:pos x="321" y="526"/>
                </a:cxn>
                <a:cxn ang="0">
                  <a:pos x="258" y="531"/>
                </a:cxn>
                <a:cxn ang="0">
                  <a:pos x="234" y="511"/>
                </a:cxn>
                <a:cxn ang="0">
                  <a:pos x="230" y="465"/>
                </a:cxn>
                <a:cxn ang="0">
                  <a:pos x="182" y="450"/>
                </a:cxn>
                <a:cxn ang="0">
                  <a:pos x="152" y="485"/>
                </a:cxn>
                <a:cxn ang="0">
                  <a:pos x="121" y="488"/>
                </a:cxn>
                <a:cxn ang="0">
                  <a:pos x="73" y="448"/>
                </a:cxn>
                <a:cxn ang="0">
                  <a:pos x="71" y="417"/>
                </a:cxn>
                <a:cxn ang="0">
                  <a:pos x="100" y="381"/>
                </a:cxn>
                <a:cxn ang="0">
                  <a:pos x="77" y="336"/>
                </a:cxn>
                <a:cxn ang="0">
                  <a:pos x="31" y="340"/>
                </a:cxn>
                <a:cxn ang="0">
                  <a:pos x="7" y="320"/>
                </a:cxn>
                <a:cxn ang="0">
                  <a:pos x="1" y="258"/>
                </a:cxn>
                <a:cxn ang="0">
                  <a:pos x="21" y="234"/>
                </a:cxn>
                <a:cxn ang="0">
                  <a:pos x="68" y="230"/>
                </a:cxn>
                <a:cxn ang="0">
                  <a:pos x="83" y="182"/>
                </a:cxn>
                <a:cxn ang="0">
                  <a:pos x="47" y="152"/>
                </a:cxn>
                <a:cxn ang="0">
                  <a:pos x="45" y="121"/>
                </a:cxn>
                <a:cxn ang="0">
                  <a:pos x="85" y="73"/>
                </a:cxn>
                <a:cxn ang="0">
                  <a:pos x="116" y="70"/>
                </a:cxn>
                <a:cxn ang="0">
                  <a:pos x="152" y="100"/>
                </a:cxn>
                <a:cxn ang="0">
                  <a:pos x="196" y="77"/>
                </a:cxn>
                <a:cxn ang="0">
                  <a:pos x="192" y="31"/>
                </a:cxn>
                <a:cxn ang="0">
                  <a:pos x="212" y="7"/>
                </a:cxn>
                <a:cxn ang="0">
                  <a:pos x="275" y="1"/>
                </a:cxn>
                <a:cxn ang="0">
                  <a:pos x="298" y="21"/>
                </a:cxn>
                <a:cxn ang="0">
                  <a:pos x="303" y="68"/>
                </a:cxn>
                <a:cxn ang="0">
                  <a:pos x="350" y="83"/>
                </a:cxn>
                <a:cxn ang="0">
                  <a:pos x="380" y="47"/>
                </a:cxn>
                <a:cxn ang="0">
                  <a:pos x="411" y="44"/>
                </a:cxn>
                <a:cxn ang="0">
                  <a:pos x="460" y="84"/>
                </a:cxn>
                <a:cxn ang="0">
                  <a:pos x="462" y="115"/>
                </a:cxn>
                <a:cxn ang="0">
                  <a:pos x="432" y="152"/>
                </a:cxn>
                <a:cxn ang="0">
                  <a:pos x="331" y="189"/>
                </a:cxn>
                <a:cxn ang="0">
                  <a:pos x="189" y="201"/>
                </a:cxn>
                <a:cxn ang="0">
                  <a:pos x="202" y="344"/>
                </a:cxn>
                <a:cxn ang="0">
                  <a:pos x="344" y="331"/>
                </a:cxn>
                <a:cxn ang="0">
                  <a:pos x="331" y="189"/>
                </a:cxn>
              </a:cxnLst>
              <a:rect l="0" t="0" r="r" b="b"/>
              <a:pathLst>
                <a:path w="533" h="532">
                  <a:moveTo>
                    <a:pt x="432" y="152"/>
                  </a:moveTo>
                  <a:cubicBezTo>
                    <a:pt x="442" y="165"/>
                    <a:pt x="450" y="180"/>
                    <a:pt x="455" y="196"/>
                  </a:cubicBezTo>
                  <a:cubicBezTo>
                    <a:pt x="502" y="192"/>
                    <a:pt x="502" y="192"/>
                    <a:pt x="502" y="192"/>
                  </a:cubicBezTo>
                  <a:cubicBezTo>
                    <a:pt x="514" y="191"/>
                    <a:pt x="525" y="200"/>
                    <a:pt x="526" y="212"/>
                  </a:cubicBezTo>
                  <a:cubicBezTo>
                    <a:pt x="531" y="274"/>
                    <a:pt x="531" y="274"/>
                    <a:pt x="531" y="274"/>
                  </a:cubicBezTo>
                  <a:cubicBezTo>
                    <a:pt x="533" y="286"/>
                    <a:pt x="524" y="297"/>
                    <a:pt x="511" y="298"/>
                  </a:cubicBezTo>
                  <a:cubicBezTo>
                    <a:pt x="465" y="302"/>
                    <a:pt x="465" y="302"/>
                    <a:pt x="465" y="302"/>
                  </a:cubicBezTo>
                  <a:cubicBezTo>
                    <a:pt x="462" y="319"/>
                    <a:pt x="457" y="335"/>
                    <a:pt x="450" y="350"/>
                  </a:cubicBezTo>
                  <a:cubicBezTo>
                    <a:pt x="486" y="380"/>
                    <a:pt x="486" y="380"/>
                    <a:pt x="486" y="380"/>
                  </a:cubicBezTo>
                  <a:cubicBezTo>
                    <a:pt x="495" y="388"/>
                    <a:pt x="496" y="402"/>
                    <a:pt x="488" y="411"/>
                  </a:cubicBezTo>
                  <a:cubicBezTo>
                    <a:pt x="448" y="459"/>
                    <a:pt x="448" y="459"/>
                    <a:pt x="448" y="459"/>
                  </a:cubicBezTo>
                  <a:cubicBezTo>
                    <a:pt x="440" y="469"/>
                    <a:pt x="426" y="470"/>
                    <a:pt x="417" y="462"/>
                  </a:cubicBezTo>
                  <a:cubicBezTo>
                    <a:pt x="382" y="432"/>
                    <a:pt x="382" y="432"/>
                    <a:pt x="382" y="432"/>
                  </a:cubicBezTo>
                  <a:cubicBezTo>
                    <a:pt x="368" y="442"/>
                    <a:pt x="352" y="450"/>
                    <a:pt x="337" y="456"/>
                  </a:cubicBezTo>
                  <a:cubicBezTo>
                    <a:pt x="341" y="502"/>
                    <a:pt x="341" y="502"/>
                    <a:pt x="341" y="502"/>
                  </a:cubicBezTo>
                  <a:cubicBezTo>
                    <a:pt x="342" y="514"/>
                    <a:pt x="333" y="524"/>
                    <a:pt x="321" y="526"/>
                  </a:cubicBezTo>
                  <a:cubicBezTo>
                    <a:pt x="258" y="531"/>
                    <a:pt x="258" y="531"/>
                    <a:pt x="258" y="531"/>
                  </a:cubicBezTo>
                  <a:cubicBezTo>
                    <a:pt x="246" y="532"/>
                    <a:pt x="236" y="523"/>
                    <a:pt x="234" y="511"/>
                  </a:cubicBezTo>
                  <a:cubicBezTo>
                    <a:pt x="230" y="465"/>
                    <a:pt x="230" y="465"/>
                    <a:pt x="230" y="465"/>
                  </a:cubicBezTo>
                  <a:cubicBezTo>
                    <a:pt x="214" y="462"/>
                    <a:pt x="198" y="457"/>
                    <a:pt x="182" y="450"/>
                  </a:cubicBezTo>
                  <a:cubicBezTo>
                    <a:pt x="152" y="485"/>
                    <a:pt x="152" y="485"/>
                    <a:pt x="152" y="485"/>
                  </a:cubicBezTo>
                  <a:cubicBezTo>
                    <a:pt x="145" y="495"/>
                    <a:pt x="131" y="496"/>
                    <a:pt x="121" y="488"/>
                  </a:cubicBezTo>
                  <a:cubicBezTo>
                    <a:pt x="73" y="448"/>
                    <a:pt x="73" y="448"/>
                    <a:pt x="73" y="448"/>
                  </a:cubicBezTo>
                  <a:cubicBezTo>
                    <a:pt x="64" y="440"/>
                    <a:pt x="63" y="426"/>
                    <a:pt x="71" y="417"/>
                  </a:cubicBezTo>
                  <a:cubicBezTo>
                    <a:pt x="100" y="381"/>
                    <a:pt x="100" y="381"/>
                    <a:pt x="100" y="381"/>
                  </a:cubicBezTo>
                  <a:cubicBezTo>
                    <a:pt x="91" y="367"/>
                    <a:pt x="83" y="352"/>
                    <a:pt x="77" y="336"/>
                  </a:cubicBezTo>
                  <a:cubicBezTo>
                    <a:pt x="31" y="340"/>
                    <a:pt x="31" y="340"/>
                    <a:pt x="31" y="340"/>
                  </a:cubicBezTo>
                  <a:cubicBezTo>
                    <a:pt x="19" y="342"/>
                    <a:pt x="8" y="333"/>
                    <a:pt x="7" y="320"/>
                  </a:cubicBezTo>
                  <a:cubicBezTo>
                    <a:pt x="1" y="258"/>
                    <a:pt x="1" y="258"/>
                    <a:pt x="1" y="258"/>
                  </a:cubicBezTo>
                  <a:cubicBezTo>
                    <a:pt x="0" y="246"/>
                    <a:pt x="9" y="235"/>
                    <a:pt x="21" y="234"/>
                  </a:cubicBezTo>
                  <a:cubicBezTo>
                    <a:pt x="68" y="230"/>
                    <a:pt x="68" y="230"/>
                    <a:pt x="68" y="230"/>
                  </a:cubicBezTo>
                  <a:cubicBezTo>
                    <a:pt x="71" y="214"/>
                    <a:pt x="76" y="197"/>
                    <a:pt x="83" y="182"/>
                  </a:cubicBezTo>
                  <a:cubicBezTo>
                    <a:pt x="47" y="152"/>
                    <a:pt x="47" y="152"/>
                    <a:pt x="47" y="152"/>
                  </a:cubicBezTo>
                  <a:cubicBezTo>
                    <a:pt x="38" y="144"/>
                    <a:pt x="37" y="130"/>
                    <a:pt x="45" y="121"/>
                  </a:cubicBezTo>
                  <a:cubicBezTo>
                    <a:pt x="85" y="73"/>
                    <a:pt x="85" y="73"/>
                    <a:pt x="85" y="73"/>
                  </a:cubicBezTo>
                  <a:cubicBezTo>
                    <a:pt x="93" y="64"/>
                    <a:pt x="107" y="62"/>
                    <a:pt x="116" y="70"/>
                  </a:cubicBezTo>
                  <a:cubicBezTo>
                    <a:pt x="152" y="100"/>
                    <a:pt x="152" y="100"/>
                    <a:pt x="152" y="100"/>
                  </a:cubicBezTo>
                  <a:cubicBezTo>
                    <a:pt x="166" y="91"/>
                    <a:pt x="181" y="83"/>
                    <a:pt x="196" y="77"/>
                  </a:cubicBezTo>
                  <a:cubicBezTo>
                    <a:pt x="192" y="31"/>
                    <a:pt x="192" y="31"/>
                    <a:pt x="192" y="31"/>
                  </a:cubicBezTo>
                  <a:cubicBezTo>
                    <a:pt x="191" y="19"/>
                    <a:pt x="200" y="8"/>
                    <a:pt x="212" y="7"/>
                  </a:cubicBezTo>
                  <a:cubicBezTo>
                    <a:pt x="275" y="1"/>
                    <a:pt x="275" y="1"/>
                    <a:pt x="275" y="1"/>
                  </a:cubicBezTo>
                  <a:cubicBezTo>
                    <a:pt x="287" y="0"/>
                    <a:pt x="297" y="9"/>
                    <a:pt x="298" y="21"/>
                  </a:cubicBezTo>
                  <a:cubicBezTo>
                    <a:pt x="303" y="68"/>
                    <a:pt x="303" y="68"/>
                    <a:pt x="303" y="68"/>
                  </a:cubicBezTo>
                  <a:cubicBezTo>
                    <a:pt x="319" y="71"/>
                    <a:pt x="335" y="76"/>
                    <a:pt x="350" y="83"/>
                  </a:cubicBezTo>
                  <a:cubicBezTo>
                    <a:pt x="380" y="47"/>
                    <a:pt x="380" y="47"/>
                    <a:pt x="380" y="47"/>
                  </a:cubicBezTo>
                  <a:cubicBezTo>
                    <a:pt x="388" y="38"/>
                    <a:pt x="402" y="36"/>
                    <a:pt x="411" y="44"/>
                  </a:cubicBezTo>
                  <a:cubicBezTo>
                    <a:pt x="460" y="84"/>
                    <a:pt x="460" y="84"/>
                    <a:pt x="460" y="84"/>
                  </a:cubicBezTo>
                  <a:cubicBezTo>
                    <a:pt x="469" y="92"/>
                    <a:pt x="470" y="106"/>
                    <a:pt x="462" y="115"/>
                  </a:cubicBezTo>
                  <a:cubicBezTo>
                    <a:pt x="432" y="152"/>
                    <a:pt x="432" y="152"/>
                    <a:pt x="432" y="152"/>
                  </a:cubicBezTo>
                  <a:close/>
                  <a:moveTo>
                    <a:pt x="331" y="189"/>
                  </a:moveTo>
                  <a:cubicBezTo>
                    <a:pt x="288" y="153"/>
                    <a:pt x="225" y="158"/>
                    <a:pt x="189" y="201"/>
                  </a:cubicBezTo>
                  <a:cubicBezTo>
                    <a:pt x="153" y="244"/>
                    <a:pt x="159" y="308"/>
                    <a:pt x="202" y="344"/>
                  </a:cubicBezTo>
                  <a:cubicBezTo>
                    <a:pt x="244" y="380"/>
                    <a:pt x="308" y="374"/>
                    <a:pt x="344" y="331"/>
                  </a:cubicBezTo>
                  <a:cubicBezTo>
                    <a:pt x="380" y="288"/>
                    <a:pt x="374" y="224"/>
                    <a:pt x="331" y="189"/>
                  </a:cubicBezTo>
                  <a:close/>
                </a:path>
              </a:pathLst>
            </a:custGeom>
            <a:solidFill>
              <a:srgbClr val="003C71"/>
            </a:solidFill>
            <a:ln w="9525">
              <a:noFill/>
              <a:round/>
              <a:headEnd/>
              <a:tailEnd/>
            </a:ln>
          </p:spPr>
          <p:txBody>
            <a:bodyPr/>
            <a:lstStyle/>
            <a:p>
              <a:endParaRPr lang="en-US"/>
            </a:p>
          </p:txBody>
        </p:sp>
      </p:grpSp>
      <p:sp>
        <p:nvSpPr>
          <p:cNvPr id="47" name="TextBox 5"/>
          <p:cNvSpPr/>
          <p:nvPr/>
        </p:nvSpPr>
        <p:spPr>
          <a:xfrm>
            <a:off x="5704006" y="1203002"/>
            <a:ext cx="3331190" cy="30777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400" spc="200">
                <a:latin typeface="Acherus Grotesque"/>
                <a:ea typeface="Acherus Grotesque"/>
                <a:cs typeface="Acherus Grotesque"/>
                <a:sym typeface="Acherus Grotesque"/>
              </a:defRPr>
            </a:lvl1pPr>
          </a:lstStyle>
          <a:p>
            <a:r>
              <a:rPr dirty="0"/>
              <a:t>FIRST </a:t>
            </a:r>
            <a:r>
              <a:rPr lang="en-US" dirty="0"/>
              <a:t>ITEM</a:t>
            </a:r>
            <a:endParaRPr dirty="0"/>
          </a:p>
        </p:txBody>
      </p:sp>
      <p:sp>
        <p:nvSpPr>
          <p:cNvPr id="48" name="TextBox 20"/>
          <p:cNvSpPr/>
          <p:nvPr/>
        </p:nvSpPr>
        <p:spPr>
          <a:xfrm>
            <a:off x="5704007" y="1510780"/>
            <a:ext cx="2507448" cy="6463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200">
                <a:solidFill>
                  <a:srgbClr val="585C5E"/>
                </a:solidFill>
                <a:latin typeface="Crimson Text Roman"/>
                <a:ea typeface="Crimson Text Roman"/>
                <a:cs typeface="Crimson Text Roman"/>
                <a:sym typeface="Crimson Text Roman"/>
              </a:defRPr>
            </a:lvl1pPr>
          </a:lstStyle>
          <a:p>
            <a:r>
              <a:rPr dirty="0"/>
              <a:t>Place  a short description about this </a:t>
            </a:r>
            <a:r>
              <a:rPr lang="en-US" dirty="0"/>
              <a:t>item in this location. </a:t>
            </a:r>
            <a:r>
              <a:rPr dirty="0"/>
              <a:t> It does not need to be long. </a:t>
            </a:r>
          </a:p>
        </p:txBody>
      </p:sp>
      <p:sp>
        <p:nvSpPr>
          <p:cNvPr id="49" name="TextBox 5"/>
          <p:cNvSpPr/>
          <p:nvPr/>
        </p:nvSpPr>
        <p:spPr>
          <a:xfrm>
            <a:off x="5704005" y="4607210"/>
            <a:ext cx="3331190" cy="30777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400" spc="200">
                <a:latin typeface="Acherus Grotesque"/>
                <a:ea typeface="Acherus Grotesque"/>
                <a:cs typeface="Acherus Grotesque"/>
                <a:sym typeface="Acherus Grotesque"/>
              </a:defRPr>
            </a:lvl1pPr>
          </a:lstStyle>
          <a:p>
            <a:r>
              <a:rPr dirty="0"/>
              <a:t>FIRST </a:t>
            </a:r>
            <a:r>
              <a:rPr lang="en-US" dirty="0"/>
              <a:t>ITEM</a:t>
            </a:r>
            <a:endParaRPr dirty="0"/>
          </a:p>
        </p:txBody>
      </p:sp>
      <p:sp>
        <p:nvSpPr>
          <p:cNvPr id="50" name="TextBox 20"/>
          <p:cNvSpPr/>
          <p:nvPr/>
        </p:nvSpPr>
        <p:spPr>
          <a:xfrm>
            <a:off x="5704006" y="4914988"/>
            <a:ext cx="2507448" cy="6463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200">
                <a:solidFill>
                  <a:srgbClr val="585C5E"/>
                </a:solidFill>
                <a:latin typeface="Crimson Text Roman"/>
                <a:ea typeface="Crimson Text Roman"/>
                <a:cs typeface="Crimson Text Roman"/>
                <a:sym typeface="Crimson Text Roman"/>
              </a:defRPr>
            </a:lvl1pPr>
          </a:lstStyle>
          <a:p>
            <a:r>
              <a:rPr dirty="0"/>
              <a:t>Place  a short description about this </a:t>
            </a:r>
            <a:r>
              <a:rPr lang="en-US" dirty="0"/>
              <a:t>item in this location. </a:t>
            </a:r>
            <a:r>
              <a:rPr dirty="0"/>
              <a:t> It does not need to be long. </a:t>
            </a:r>
          </a:p>
        </p:txBody>
      </p:sp>
      <p:sp>
        <p:nvSpPr>
          <p:cNvPr id="51" name="TextBox 5"/>
          <p:cNvSpPr/>
          <p:nvPr/>
        </p:nvSpPr>
        <p:spPr>
          <a:xfrm>
            <a:off x="9513096" y="1213390"/>
            <a:ext cx="3331190" cy="30777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400" spc="200">
                <a:latin typeface="Acherus Grotesque"/>
                <a:ea typeface="Acherus Grotesque"/>
                <a:cs typeface="Acherus Grotesque"/>
                <a:sym typeface="Acherus Grotesque"/>
              </a:defRPr>
            </a:lvl1pPr>
          </a:lstStyle>
          <a:p>
            <a:r>
              <a:rPr dirty="0"/>
              <a:t>FIRST </a:t>
            </a:r>
            <a:r>
              <a:rPr lang="en-US" dirty="0"/>
              <a:t>ITEM</a:t>
            </a:r>
            <a:endParaRPr dirty="0"/>
          </a:p>
        </p:txBody>
      </p:sp>
      <p:sp>
        <p:nvSpPr>
          <p:cNvPr id="52" name="TextBox 20"/>
          <p:cNvSpPr/>
          <p:nvPr/>
        </p:nvSpPr>
        <p:spPr>
          <a:xfrm>
            <a:off x="9513097" y="1521168"/>
            <a:ext cx="2507448" cy="6463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200">
                <a:solidFill>
                  <a:srgbClr val="585C5E"/>
                </a:solidFill>
                <a:latin typeface="Crimson Text Roman"/>
                <a:ea typeface="Crimson Text Roman"/>
                <a:cs typeface="Crimson Text Roman"/>
                <a:sym typeface="Crimson Text Roman"/>
              </a:defRPr>
            </a:lvl1pPr>
          </a:lstStyle>
          <a:p>
            <a:r>
              <a:rPr dirty="0"/>
              <a:t>Place  a short description about this </a:t>
            </a:r>
            <a:r>
              <a:rPr lang="en-US" dirty="0"/>
              <a:t>item in this location. </a:t>
            </a:r>
            <a:r>
              <a:rPr dirty="0"/>
              <a:t> It does not need to be long. </a:t>
            </a:r>
          </a:p>
        </p:txBody>
      </p:sp>
      <p:sp>
        <p:nvSpPr>
          <p:cNvPr id="53" name="TextBox 5"/>
          <p:cNvSpPr/>
          <p:nvPr/>
        </p:nvSpPr>
        <p:spPr>
          <a:xfrm>
            <a:off x="9513095" y="4617598"/>
            <a:ext cx="3331190" cy="30777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400" spc="200">
                <a:latin typeface="Acherus Grotesque"/>
                <a:ea typeface="Acherus Grotesque"/>
                <a:cs typeface="Acherus Grotesque"/>
                <a:sym typeface="Acherus Grotesque"/>
              </a:defRPr>
            </a:lvl1pPr>
          </a:lstStyle>
          <a:p>
            <a:r>
              <a:rPr dirty="0"/>
              <a:t>FIRST </a:t>
            </a:r>
            <a:r>
              <a:rPr lang="en-US" dirty="0"/>
              <a:t>ITEM</a:t>
            </a:r>
            <a:endParaRPr dirty="0"/>
          </a:p>
        </p:txBody>
      </p:sp>
      <p:sp>
        <p:nvSpPr>
          <p:cNvPr id="54" name="TextBox 20"/>
          <p:cNvSpPr/>
          <p:nvPr/>
        </p:nvSpPr>
        <p:spPr>
          <a:xfrm>
            <a:off x="9513096" y="4925376"/>
            <a:ext cx="2507448" cy="6463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200">
                <a:solidFill>
                  <a:srgbClr val="585C5E"/>
                </a:solidFill>
                <a:latin typeface="Crimson Text Roman"/>
                <a:ea typeface="Crimson Text Roman"/>
                <a:cs typeface="Crimson Text Roman"/>
                <a:sym typeface="Crimson Text Roman"/>
              </a:defRPr>
            </a:lvl1pPr>
          </a:lstStyle>
          <a:p>
            <a:r>
              <a:rPr dirty="0"/>
              <a:t>Place  a short description about this </a:t>
            </a:r>
            <a:r>
              <a:rPr lang="en-US" dirty="0"/>
              <a:t>item in this location. </a:t>
            </a:r>
            <a:r>
              <a:rPr dirty="0"/>
              <a:t> It does not need to be long. </a:t>
            </a:r>
          </a:p>
        </p:txBody>
      </p:sp>
      <p:sp>
        <p:nvSpPr>
          <p:cNvPr id="2" name="Text Placeholder 1"/>
          <p:cNvSpPr>
            <a:spLocks noGrp="1"/>
          </p:cNvSpPr>
          <p:nvPr>
            <p:ph type="body" sz="quarter" idx="10"/>
          </p:nvPr>
        </p:nvSpPr>
        <p:spPr/>
        <p:txBody>
          <a:bodyPr/>
          <a:lstStyle/>
          <a:p>
            <a:endParaRPr lang="en-US"/>
          </a:p>
        </p:txBody>
      </p:sp>
      <p:sp>
        <p:nvSpPr>
          <p:cNvPr id="3" name="Content Placeholder 2"/>
          <p:cNvSpPr>
            <a:spLocks noGrp="1"/>
          </p:cNvSpPr>
          <p:nvPr>
            <p:ph sz="quarter" idx="11"/>
          </p:nvPr>
        </p:nvSpPr>
        <p:spPr/>
        <p:txBody>
          <a:bodyPr/>
          <a:lstStyle/>
          <a:p>
            <a:endParaRPr lang="en-US"/>
          </a:p>
        </p:txBody>
      </p:sp>
      <p:grpSp>
        <p:nvGrpSpPr>
          <p:cNvPr id="21" name="Group 20">
            <a:extLst>
              <a:ext uri="{FF2B5EF4-FFF2-40B4-BE49-F238E27FC236}">
                <a16:creationId xmlns:a16="http://schemas.microsoft.com/office/drawing/2014/main" id="{423F0DC5-DEBF-9441-909F-276CDF3378BB}"/>
              </a:ext>
            </a:extLst>
          </p:cNvPr>
          <p:cNvGrpSpPr/>
          <p:nvPr/>
        </p:nvGrpSpPr>
        <p:grpSpPr>
          <a:xfrm>
            <a:off x="5875461" y="6285553"/>
            <a:ext cx="7756220" cy="419351"/>
            <a:chOff x="5734148" y="-45661"/>
            <a:chExt cx="7756220" cy="419351"/>
          </a:xfrm>
        </p:grpSpPr>
        <p:sp>
          <p:nvSpPr>
            <p:cNvPr id="25" name="Title 1">
              <a:extLst>
                <a:ext uri="{FF2B5EF4-FFF2-40B4-BE49-F238E27FC236}">
                  <a16:creationId xmlns:a16="http://schemas.microsoft.com/office/drawing/2014/main" id="{CABA9C49-A814-DF47-A9A0-5BDEDB563CC0}"/>
                </a:ext>
              </a:extLst>
            </p:cNvPr>
            <p:cNvSpPr/>
            <p:nvPr/>
          </p:nvSpPr>
          <p:spPr>
            <a:xfrm>
              <a:off x="10345042" y="-45660"/>
              <a:ext cx="3145326"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nSpc>
                  <a:spcPct val="90000"/>
                </a:lnSpc>
                <a:defRPr sz="1400" spc="200">
                  <a:solidFill>
                    <a:schemeClr val="accent3"/>
                  </a:solidFill>
                  <a:latin typeface="Acherus Grotesque"/>
                  <a:ea typeface="Acherus Grotesque"/>
                  <a:cs typeface="Acherus Grotesque"/>
                  <a:sym typeface="Acherus Grotesque"/>
                </a:defRPr>
              </a:pPr>
              <a:r>
                <a:rPr lang="en-US" sz="1200" dirty="0">
                  <a:solidFill>
                    <a:schemeClr val="accent1"/>
                  </a:solidFill>
                </a:rPr>
                <a:t>SECTION TITLE</a:t>
              </a:r>
              <a:endParaRPr sz="1200" dirty="0">
                <a:solidFill>
                  <a:schemeClr val="accent1"/>
                </a:solidFill>
              </a:endParaRPr>
            </a:p>
          </p:txBody>
        </p:sp>
        <p:sp>
          <p:nvSpPr>
            <p:cNvPr id="26" name="Title 1">
              <a:extLst>
                <a:ext uri="{FF2B5EF4-FFF2-40B4-BE49-F238E27FC236}">
                  <a16:creationId xmlns:a16="http://schemas.microsoft.com/office/drawing/2014/main" id="{77FD75E6-5351-E541-A77D-261CE9CC1324}"/>
                </a:ext>
              </a:extLst>
            </p:cNvPr>
            <p:cNvSpPr/>
            <p:nvPr/>
          </p:nvSpPr>
          <p:spPr>
            <a:xfrm>
              <a:off x="5734148" y="-45661"/>
              <a:ext cx="4349637"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gn="r">
                <a:lnSpc>
                  <a:spcPct val="90000"/>
                </a:lnSpc>
                <a:defRPr sz="1400" spc="200">
                  <a:solidFill>
                    <a:schemeClr val="accent3"/>
                  </a:solidFill>
                  <a:latin typeface="Acherus Grotesque"/>
                  <a:ea typeface="Acherus Grotesque"/>
                  <a:cs typeface="Acherus Grotesque"/>
                  <a:sym typeface="Acherus Grotesque"/>
                </a:defRPr>
              </a:pPr>
              <a:r>
                <a:rPr lang="en-US" sz="1200" dirty="0">
                  <a:solidFill>
                    <a:schemeClr val="accent3"/>
                  </a:solidFill>
                </a:rPr>
                <a:t>01</a:t>
              </a:r>
              <a:endParaRPr dirty="0">
                <a:solidFill>
                  <a:schemeClr val="accent1"/>
                </a:solidFill>
              </a:endParaRPr>
            </a:p>
          </p:txBody>
        </p:sp>
        <p:sp>
          <p:nvSpPr>
            <p:cNvPr id="27" name="Title 1">
              <a:extLst>
                <a:ext uri="{FF2B5EF4-FFF2-40B4-BE49-F238E27FC236}">
                  <a16:creationId xmlns:a16="http://schemas.microsoft.com/office/drawing/2014/main" id="{511DA1DF-2898-5743-AE2F-DC9605E9C8CB}"/>
                </a:ext>
              </a:extLst>
            </p:cNvPr>
            <p:cNvSpPr/>
            <p:nvPr/>
          </p:nvSpPr>
          <p:spPr>
            <a:xfrm>
              <a:off x="10048160" y="-41527"/>
              <a:ext cx="249382"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gn="r">
                <a:lnSpc>
                  <a:spcPct val="90000"/>
                </a:lnSpc>
                <a:defRPr sz="1400" spc="200">
                  <a:solidFill>
                    <a:schemeClr val="accent3"/>
                  </a:solidFill>
                  <a:latin typeface="Acherus Grotesque"/>
                  <a:ea typeface="Acherus Grotesque"/>
                  <a:cs typeface="Acherus Grotesque"/>
                  <a:sym typeface="Acherus Grotesque"/>
                </a:defRPr>
              </a:pPr>
              <a:r>
                <a:rPr lang="en-US" sz="1200" dirty="0">
                  <a:solidFill>
                    <a:schemeClr val="accent1"/>
                  </a:solidFill>
                </a:rPr>
                <a:t>/</a:t>
              </a:r>
              <a:endParaRPr sz="1200" dirty="0">
                <a:solidFill>
                  <a:schemeClr val="accent1"/>
                </a:solidFill>
              </a:endParaRPr>
            </a:p>
          </p:txBody>
        </p:sp>
      </p:grpSp>
    </p:spTree>
    <p:extLst>
      <p:ext uri="{BB962C8B-B14F-4D97-AF65-F5344CB8AC3E}">
        <p14:creationId xmlns:p14="http://schemas.microsoft.com/office/powerpoint/2010/main" val="1723408841"/>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5875461" y="1851709"/>
          <a:ext cx="5593795" cy="3009016"/>
        </p:xfrm>
        <a:graphic>
          <a:graphicData uri="http://schemas.openxmlformats.org/drawingml/2006/table">
            <a:tbl>
              <a:tblPr firstRow="1" bandRow="1">
                <a:tableStyleId>{5C22544A-7EE6-4342-B048-85BDC9FD1C3A}</a:tableStyleId>
              </a:tblPr>
              <a:tblGrid>
                <a:gridCol w="1118759">
                  <a:extLst>
                    <a:ext uri="{9D8B030D-6E8A-4147-A177-3AD203B41FA5}">
                      <a16:colId xmlns:a16="http://schemas.microsoft.com/office/drawing/2014/main" val="20000"/>
                    </a:ext>
                  </a:extLst>
                </a:gridCol>
                <a:gridCol w="1118759">
                  <a:extLst>
                    <a:ext uri="{9D8B030D-6E8A-4147-A177-3AD203B41FA5}">
                      <a16:colId xmlns:a16="http://schemas.microsoft.com/office/drawing/2014/main" val="20001"/>
                    </a:ext>
                  </a:extLst>
                </a:gridCol>
                <a:gridCol w="1118759">
                  <a:extLst>
                    <a:ext uri="{9D8B030D-6E8A-4147-A177-3AD203B41FA5}">
                      <a16:colId xmlns:a16="http://schemas.microsoft.com/office/drawing/2014/main" val="20002"/>
                    </a:ext>
                  </a:extLst>
                </a:gridCol>
                <a:gridCol w="1118759">
                  <a:extLst>
                    <a:ext uri="{9D8B030D-6E8A-4147-A177-3AD203B41FA5}">
                      <a16:colId xmlns:a16="http://schemas.microsoft.com/office/drawing/2014/main" val="20003"/>
                    </a:ext>
                  </a:extLst>
                </a:gridCol>
                <a:gridCol w="1118759">
                  <a:extLst>
                    <a:ext uri="{9D8B030D-6E8A-4147-A177-3AD203B41FA5}">
                      <a16:colId xmlns:a16="http://schemas.microsoft.com/office/drawing/2014/main" val="20004"/>
                    </a:ext>
                  </a:extLst>
                </a:gridCol>
              </a:tblGrid>
              <a:tr h="30891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cap="none" spc="200" normalizeH="0" baseline="0" dirty="0">
                        <a:ln>
                          <a:noFill/>
                        </a:ln>
                        <a:solidFill>
                          <a:schemeClr val="bg1"/>
                        </a:solidFill>
                        <a:effectLst/>
                        <a:uFillTx/>
                        <a:latin typeface="Acherus Grotesque"/>
                        <a:ea typeface="Acherus Grotesque"/>
                        <a:cs typeface="Acherus Grotesque"/>
                        <a:sym typeface="Acherus Grotesque"/>
                      </a:endParaRPr>
                    </a:p>
                  </a:txBody>
                  <a:tcPr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cap="none" spc="200" normalizeH="0" baseline="0" dirty="0">
                          <a:ln>
                            <a:noFill/>
                          </a:ln>
                          <a:solidFill>
                            <a:srgbClr val="6C1035"/>
                          </a:solidFill>
                          <a:effectLst/>
                          <a:uFillTx/>
                          <a:latin typeface="Acherus Grotesque"/>
                          <a:ea typeface="Acherus Grotesque"/>
                          <a:cs typeface="Acherus Grotesque"/>
                          <a:sym typeface="Calibri"/>
                        </a:rPr>
                        <a:t>TEXT</a:t>
                      </a:r>
                    </a:p>
                  </a:txBody>
                  <a:tcPr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cap="none" spc="200" normalizeH="0" baseline="0" dirty="0">
                          <a:ln>
                            <a:noFill/>
                          </a:ln>
                          <a:solidFill>
                            <a:srgbClr val="6C1035"/>
                          </a:solidFill>
                          <a:effectLst/>
                          <a:uFillTx/>
                          <a:latin typeface="Acherus Grotesque"/>
                          <a:ea typeface="Acherus Grotesque"/>
                          <a:cs typeface="Acherus Grotesque"/>
                          <a:sym typeface="Calibri"/>
                        </a:rPr>
                        <a:t>TEXT</a:t>
                      </a:r>
                    </a:p>
                  </a:txBody>
                  <a:tcPr anchor="c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cap="none" spc="200" normalizeH="0" baseline="0" dirty="0">
                          <a:ln>
                            <a:noFill/>
                          </a:ln>
                          <a:solidFill>
                            <a:srgbClr val="6C1035"/>
                          </a:solidFill>
                          <a:effectLst/>
                          <a:uFillTx/>
                          <a:latin typeface="Acherus Grotesque"/>
                          <a:ea typeface="Acherus Grotesque"/>
                          <a:cs typeface="Acherus Grotesque"/>
                          <a:sym typeface="Calibri"/>
                        </a:rPr>
                        <a:t>TEXT</a:t>
                      </a:r>
                    </a:p>
                  </a:txBody>
                  <a:tcPr anchor="c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cap="none" spc="200" normalizeH="0" baseline="0" dirty="0">
                          <a:ln>
                            <a:noFill/>
                          </a:ln>
                          <a:solidFill>
                            <a:srgbClr val="6C1035"/>
                          </a:solidFill>
                          <a:effectLst/>
                          <a:uFillTx/>
                          <a:latin typeface="Acherus Grotesque"/>
                          <a:ea typeface="Acherus Grotesque"/>
                          <a:cs typeface="Acherus Grotesque"/>
                          <a:sym typeface="Calibri"/>
                        </a:rPr>
                        <a:t>TEXT</a:t>
                      </a:r>
                    </a:p>
                  </a:txBody>
                  <a:tcPr anchor="ctr">
                    <a:noFill/>
                  </a:tcPr>
                </a:tc>
                <a:extLst>
                  <a:ext uri="{0D108BD9-81ED-4DB2-BD59-A6C34878D82A}">
                    <a16:rowId xmlns:a16="http://schemas.microsoft.com/office/drawing/2014/main" val="10000"/>
                  </a:ext>
                </a:extLst>
              </a:tr>
              <a:tr h="385729">
                <a:tc>
                  <a:txBody>
                    <a:bodyPr/>
                    <a:lstStyle/>
                    <a:p>
                      <a:pPr algn="ctr"/>
                      <a:r>
                        <a:rPr lang="en-US" sz="1000" dirty="0">
                          <a:solidFill>
                            <a:schemeClr val="bg2">
                              <a:lumMod val="75000"/>
                            </a:schemeClr>
                          </a:solidFill>
                          <a:latin typeface="Crimson Text Roman" charset="0"/>
                          <a:ea typeface="Crimson Text Roman" charset="0"/>
                          <a:cs typeface="Crimson Text Roman" charset="0"/>
                        </a:rPr>
                        <a:t>Example Text</a:t>
                      </a:r>
                    </a:p>
                  </a:txBody>
                  <a:tcPr anchor="ctr">
                    <a:solidFill>
                      <a:schemeClr val="accent3">
                        <a:lumMod val="20000"/>
                        <a:lumOff val="80000"/>
                      </a:schemeClr>
                    </a:solidFill>
                  </a:tcPr>
                </a:tc>
                <a:tc>
                  <a:txBody>
                    <a:bodyPr/>
                    <a:lstStyle/>
                    <a:p>
                      <a:pPr marL="0" marR="0" indent="0" algn="ctr" defTabSz="914400" rtl="0" latinLnBrk="0">
                        <a:lnSpc>
                          <a:spcPct val="100000"/>
                        </a:lnSpc>
                        <a:spcBef>
                          <a:spcPts val="0"/>
                        </a:spcBef>
                        <a:spcAft>
                          <a:spcPts val="0"/>
                        </a:spcAft>
                        <a:buClrTx/>
                        <a:buSzTx/>
                        <a:buFontTx/>
                        <a:buNone/>
                        <a:tabLst/>
                      </a:pPr>
                      <a:r>
                        <a:rPr lang="en-US" sz="1000" b="0" i="0" u="none" strike="noStrike" cap="none" spc="0" baseline="0" dirty="0">
                          <a:ln>
                            <a:noFill/>
                          </a:ln>
                          <a:solidFill>
                            <a:schemeClr val="bg2">
                              <a:lumMod val="75000"/>
                            </a:schemeClr>
                          </a:solidFill>
                          <a:uFillTx/>
                          <a:latin typeface="Crimson Text Roman" charset="0"/>
                          <a:ea typeface="Crimson Text Roman" charset="0"/>
                          <a:cs typeface="Crimson Text Roman" charset="0"/>
                          <a:sym typeface="Calibri"/>
                        </a:rPr>
                        <a:t>2</a:t>
                      </a:r>
                    </a:p>
                  </a:txBody>
                  <a:tcPr anchor="ctr">
                    <a:solidFill>
                      <a:schemeClr val="accent3">
                        <a:lumMod val="20000"/>
                        <a:lumOff val="80000"/>
                      </a:schemeClr>
                    </a:solidFill>
                  </a:tcPr>
                </a:tc>
                <a:tc>
                  <a:txBody>
                    <a:bodyPr/>
                    <a:lstStyle/>
                    <a:p>
                      <a:pPr marL="0" marR="0" indent="0" algn="ctr" defTabSz="914400" rtl="0" latinLnBrk="0">
                        <a:lnSpc>
                          <a:spcPct val="100000"/>
                        </a:lnSpc>
                        <a:spcBef>
                          <a:spcPts val="0"/>
                        </a:spcBef>
                        <a:spcAft>
                          <a:spcPts val="0"/>
                        </a:spcAft>
                        <a:buClrTx/>
                        <a:buSzTx/>
                        <a:buFontTx/>
                        <a:buNone/>
                        <a:tabLst/>
                      </a:pPr>
                      <a:r>
                        <a:rPr lang="en-US" sz="1000" b="0" i="0" u="none" strike="noStrike" cap="none" spc="0" baseline="0" dirty="0">
                          <a:ln>
                            <a:noFill/>
                          </a:ln>
                          <a:solidFill>
                            <a:schemeClr val="bg2">
                              <a:lumMod val="75000"/>
                            </a:schemeClr>
                          </a:solidFill>
                          <a:uFillTx/>
                          <a:latin typeface="Crimson Text Roman" charset="0"/>
                          <a:ea typeface="Crimson Text Roman" charset="0"/>
                          <a:cs typeface="Crimson Text Roman" charset="0"/>
                          <a:sym typeface="Calibri"/>
                        </a:rPr>
                        <a:t>3</a:t>
                      </a:r>
                    </a:p>
                  </a:txBody>
                  <a:tcPr anchor="ctr">
                    <a:solidFill>
                      <a:schemeClr val="accent3">
                        <a:lumMod val="20000"/>
                        <a:lumOff val="80000"/>
                      </a:schemeClr>
                    </a:solidFill>
                  </a:tcPr>
                </a:tc>
                <a:tc>
                  <a:txBody>
                    <a:bodyPr/>
                    <a:lstStyle/>
                    <a:p>
                      <a:pPr marL="0" marR="0" indent="0" algn="ctr" defTabSz="914400" rtl="0" latinLnBrk="0">
                        <a:lnSpc>
                          <a:spcPct val="100000"/>
                        </a:lnSpc>
                        <a:spcBef>
                          <a:spcPts val="0"/>
                        </a:spcBef>
                        <a:spcAft>
                          <a:spcPts val="0"/>
                        </a:spcAft>
                        <a:buClrTx/>
                        <a:buSzTx/>
                        <a:buFontTx/>
                        <a:buNone/>
                        <a:tabLst/>
                      </a:pPr>
                      <a:r>
                        <a:rPr lang="en-US" sz="1000" b="0" i="0" u="none" strike="noStrike" cap="none" spc="0" baseline="0">
                          <a:ln>
                            <a:noFill/>
                          </a:ln>
                          <a:solidFill>
                            <a:schemeClr val="bg2">
                              <a:lumMod val="75000"/>
                            </a:schemeClr>
                          </a:solidFill>
                          <a:uFillTx/>
                          <a:latin typeface="Crimson Text Roman" charset="0"/>
                          <a:ea typeface="Crimson Text Roman" charset="0"/>
                          <a:cs typeface="Crimson Text Roman" charset="0"/>
                          <a:sym typeface="Calibri"/>
                        </a:rPr>
                        <a:t>456</a:t>
                      </a:r>
                      <a:endParaRPr lang="en-US" sz="1000" b="0" i="0" u="none" strike="noStrike" cap="none" spc="0" baseline="0" dirty="0">
                        <a:ln>
                          <a:noFill/>
                        </a:ln>
                        <a:solidFill>
                          <a:schemeClr val="bg2">
                            <a:lumMod val="75000"/>
                          </a:schemeClr>
                        </a:solidFill>
                        <a:uFillTx/>
                        <a:latin typeface="Crimson Text Roman" charset="0"/>
                        <a:ea typeface="Crimson Text Roman" charset="0"/>
                        <a:cs typeface="Crimson Text Roman" charset="0"/>
                        <a:sym typeface="Calibri"/>
                      </a:endParaRPr>
                    </a:p>
                  </a:txBody>
                  <a:tcPr anchor="ctr">
                    <a:solidFill>
                      <a:schemeClr val="accent3">
                        <a:lumMod val="20000"/>
                        <a:lumOff val="80000"/>
                      </a:schemeClr>
                    </a:solidFill>
                  </a:tcPr>
                </a:tc>
                <a:tc>
                  <a:txBody>
                    <a:bodyPr/>
                    <a:lstStyle/>
                    <a:p>
                      <a:pPr marL="0" marR="0" indent="0" algn="ctr" defTabSz="914400" rtl="0" latinLnBrk="0">
                        <a:lnSpc>
                          <a:spcPct val="100000"/>
                        </a:lnSpc>
                        <a:spcBef>
                          <a:spcPts val="0"/>
                        </a:spcBef>
                        <a:spcAft>
                          <a:spcPts val="0"/>
                        </a:spcAft>
                        <a:buClrTx/>
                        <a:buSzTx/>
                        <a:buFontTx/>
                        <a:buNone/>
                        <a:tabLst/>
                      </a:pPr>
                      <a:r>
                        <a:rPr lang="en-US" sz="1000" b="0" i="0" u="none" strike="noStrike" cap="none" spc="0" baseline="0" dirty="0">
                          <a:ln>
                            <a:noFill/>
                          </a:ln>
                          <a:solidFill>
                            <a:schemeClr val="bg2">
                              <a:lumMod val="75000"/>
                            </a:schemeClr>
                          </a:solidFill>
                          <a:uFillTx/>
                          <a:latin typeface="Crimson Text Roman" charset="0"/>
                          <a:ea typeface="Crimson Text Roman" charset="0"/>
                          <a:cs typeface="Crimson Text Roman" charset="0"/>
                          <a:sym typeface="Calibri"/>
                        </a:rPr>
                        <a:t>123</a:t>
                      </a:r>
                    </a:p>
                  </a:txBody>
                  <a:tcPr anchor="ctr">
                    <a:solidFill>
                      <a:schemeClr val="accent3">
                        <a:lumMod val="20000"/>
                        <a:lumOff val="80000"/>
                      </a:schemeClr>
                    </a:solidFill>
                  </a:tcPr>
                </a:tc>
                <a:extLst>
                  <a:ext uri="{0D108BD9-81ED-4DB2-BD59-A6C34878D82A}">
                    <a16:rowId xmlns:a16="http://schemas.microsoft.com/office/drawing/2014/main" val="10001"/>
                  </a:ext>
                </a:extLst>
              </a:tr>
              <a:tr h="3857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cap="none" spc="0" baseline="0" noProof="0" dirty="0">
                          <a:ln>
                            <a:noFill/>
                          </a:ln>
                          <a:solidFill>
                            <a:schemeClr val="bg2">
                              <a:lumMod val="75000"/>
                            </a:schemeClr>
                          </a:solidFill>
                          <a:uFillTx/>
                          <a:latin typeface="Crimson Text Roman" charset="0"/>
                          <a:ea typeface="Crimson Text Roman" charset="0"/>
                          <a:cs typeface="Crimson Text Roman" charset="0"/>
                          <a:sym typeface="Calibri"/>
                        </a:rPr>
                        <a:t>Example Text</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cap="none" spc="0" baseline="0" noProof="0" dirty="0">
                          <a:ln>
                            <a:noFill/>
                          </a:ln>
                          <a:solidFill>
                            <a:schemeClr val="bg2">
                              <a:lumMod val="75000"/>
                            </a:schemeClr>
                          </a:solidFill>
                          <a:uFillTx/>
                          <a:latin typeface="Crimson Text Roman" charset="0"/>
                          <a:ea typeface="Crimson Text Roman" charset="0"/>
                          <a:cs typeface="Crimson Text Roman" charset="0"/>
                          <a:sym typeface="Calibri"/>
                        </a:rPr>
                        <a:t>1</a:t>
                      </a:r>
                    </a:p>
                  </a:txBody>
                  <a:tcPr anchor="ctr">
                    <a:noFill/>
                  </a:tcPr>
                </a:tc>
                <a:tc>
                  <a:txBody>
                    <a:bodyPr/>
                    <a:lstStyle/>
                    <a:p>
                      <a:pPr marL="0" marR="0" indent="0" algn="ctr" defTabSz="914400" rtl="0" latinLnBrk="0">
                        <a:lnSpc>
                          <a:spcPct val="100000"/>
                        </a:lnSpc>
                        <a:spcBef>
                          <a:spcPts val="0"/>
                        </a:spcBef>
                        <a:spcAft>
                          <a:spcPts val="0"/>
                        </a:spcAft>
                        <a:buClrTx/>
                        <a:buSzTx/>
                        <a:buFontTx/>
                        <a:buNone/>
                        <a:tabLst/>
                      </a:pPr>
                      <a:r>
                        <a:rPr lang="en-US" sz="1000" b="0" i="0" u="none" strike="noStrike" cap="none" spc="0" baseline="0" dirty="0">
                          <a:ln>
                            <a:noFill/>
                          </a:ln>
                          <a:solidFill>
                            <a:schemeClr val="bg2">
                              <a:lumMod val="75000"/>
                            </a:schemeClr>
                          </a:solidFill>
                          <a:uFillTx/>
                          <a:latin typeface="Crimson Text Roman" charset="0"/>
                          <a:ea typeface="Crimson Text Roman" charset="0"/>
                          <a:cs typeface="Crimson Text Roman" charset="0"/>
                          <a:sym typeface="Calibri"/>
                        </a:rPr>
                        <a:t>12</a:t>
                      </a:r>
                    </a:p>
                  </a:txBody>
                  <a:tcPr anchor="ctr">
                    <a:noFill/>
                  </a:tcPr>
                </a:tc>
                <a:tc>
                  <a:txBody>
                    <a:bodyPr/>
                    <a:lstStyle/>
                    <a:p>
                      <a:pPr marL="0" marR="0" indent="0" algn="ctr" defTabSz="914400" rtl="0" latinLnBrk="0">
                        <a:lnSpc>
                          <a:spcPct val="100000"/>
                        </a:lnSpc>
                        <a:spcBef>
                          <a:spcPts val="0"/>
                        </a:spcBef>
                        <a:spcAft>
                          <a:spcPts val="0"/>
                        </a:spcAft>
                        <a:buClrTx/>
                        <a:buSzTx/>
                        <a:buFontTx/>
                        <a:buNone/>
                        <a:tabLst/>
                      </a:pPr>
                      <a:r>
                        <a:rPr lang="en-US" sz="1000" b="0" i="0" u="none" strike="noStrike" cap="none" spc="0" baseline="0">
                          <a:ln>
                            <a:noFill/>
                          </a:ln>
                          <a:solidFill>
                            <a:schemeClr val="bg2">
                              <a:lumMod val="75000"/>
                            </a:schemeClr>
                          </a:solidFill>
                          <a:uFillTx/>
                          <a:latin typeface="Crimson Text Roman" charset="0"/>
                          <a:ea typeface="Crimson Text Roman" charset="0"/>
                          <a:cs typeface="Crimson Text Roman" charset="0"/>
                          <a:sym typeface="Calibri"/>
                        </a:rPr>
                        <a:t>54</a:t>
                      </a:r>
                      <a:endParaRPr lang="en-US" sz="1000" b="0" i="0" u="none" strike="noStrike" cap="none" spc="0" baseline="0" dirty="0">
                        <a:ln>
                          <a:noFill/>
                        </a:ln>
                        <a:solidFill>
                          <a:schemeClr val="bg2">
                            <a:lumMod val="75000"/>
                          </a:schemeClr>
                        </a:solidFill>
                        <a:uFillTx/>
                        <a:latin typeface="Crimson Text Roman" charset="0"/>
                        <a:ea typeface="Crimson Text Roman" charset="0"/>
                        <a:cs typeface="Crimson Text Roman" charset="0"/>
                        <a:sym typeface="Calibri"/>
                      </a:endParaRPr>
                    </a:p>
                  </a:txBody>
                  <a:tcPr anchor="ctr">
                    <a:noFill/>
                  </a:tcPr>
                </a:tc>
                <a:tc>
                  <a:txBody>
                    <a:bodyPr/>
                    <a:lstStyle/>
                    <a:p>
                      <a:pPr marL="0" marR="0" indent="0" algn="ctr" defTabSz="914400" rtl="0" latinLnBrk="0">
                        <a:lnSpc>
                          <a:spcPct val="100000"/>
                        </a:lnSpc>
                        <a:spcBef>
                          <a:spcPts val="0"/>
                        </a:spcBef>
                        <a:spcAft>
                          <a:spcPts val="0"/>
                        </a:spcAft>
                        <a:buClrTx/>
                        <a:buSzTx/>
                        <a:buFontTx/>
                        <a:buNone/>
                        <a:tabLst/>
                      </a:pPr>
                      <a:r>
                        <a:rPr lang="en-US" sz="1000" b="0" i="0" u="none" strike="noStrike" cap="none" spc="0" baseline="0" dirty="0">
                          <a:ln>
                            <a:noFill/>
                          </a:ln>
                          <a:solidFill>
                            <a:schemeClr val="bg2">
                              <a:lumMod val="75000"/>
                            </a:schemeClr>
                          </a:solidFill>
                          <a:uFillTx/>
                          <a:latin typeface="Crimson Text Roman" charset="0"/>
                          <a:ea typeface="Crimson Text Roman" charset="0"/>
                          <a:cs typeface="Crimson Text Roman" charset="0"/>
                          <a:sym typeface="Calibri"/>
                        </a:rPr>
                        <a:t>45</a:t>
                      </a:r>
                    </a:p>
                  </a:txBody>
                  <a:tcPr anchor="ctr">
                    <a:noFill/>
                  </a:tcPr>
                </a:tc>
                <a:extLst>
                  <a:ext uri="{0D108BD9-81ED-4DB2-BD59-A6C34878D82A}">
                    <a16:rowId xmlns:a16="http://schemas.microsoft.com/office/drawing/2014/main" val="10002"/>
                  </a:ext>
                </a:extLst>
              </a:tr>
              <a:tr h="3857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cap="none" spc="0" baseline="0" noProof="0" dirty="0">
                          <a:ln>
                            <a:noFill/>
                          </a:ln>
                          <a:solidFill>
                            <a:schemeClr val="bg2">
                              <a:lumMod val="75000"/>
                            </a:schemeClr>
                          </a:solidFill>
                          <a:uFillTx/>
                          <a:latin typeface="Crimson Text Roman" charset="0"/>
                          <a:ea typeface="Crimson Text Roman" charset="0"/>
                          <a:cs typeface="Crimson Text Roman" charset="0"/>
                          <a:sym typeface="Calibri"/>
                        </a:rPr>
                        <a:t>Example Text</a:t>
                      </a:r>
                    </a:p>
                  </a:txBody>
                  <a:tcPr anchor="ctr">
                    <a:solidFill>
                      <a:schemeClr val="accent3">
                        <a:lumMod val="20000"/>
                        <a:lumOff val="80000"/>
                      </a:schemeClr>
                    </a:solidFill>
                  </a:tcPr>
                </a:tc>
                <a:tc>
                  <a:txBody>
                    <a:bodyPr/>
                    <a:lstStyle/>
                    <a:p>
                      <a:pPr marL="0" marR="0" indent="0" algn="ctr" defTabSz="914400" rtl="0" latinLnBrk="0">
                        <a:lnSpc>
                          <a:spcPct val="100000"/>
                        </a:lnSpc>
                        <a:spcBef>
                          <a:spcPts val="0"/>
                        </a:spcBef>
                        <a:spcAft>
                          <a:spcPts val="0"/>
                        </a:spcAft>
                        <a:buClrTx/>
                        <a:buSzTx/>
                        <a:buFontTx/>
                        <a:buNone/>
                        <a:tabLst/>
                      </a:pPr>
                      <a:r>
                        <a:rPr lang="en-US" sz="1000" b="0" i="0" u="none" strike="noStrike" cap="none" spc="0" baseline="0">
                          <a:ln>
                            <a:noFill/>
                          </a:ln>
                          <a:solidFill>
                            <a:schemeClr val="bg2">
                              <a:lumMod val="75000"/>
                            </a:schemeClr>
                          </a:solidFill>
                          <a:uFillTx/>
                          <a:latin typeface="Crimson Text Roman" charset="0"/>
                          <a:ea typeface="Crimson Text Roman" charset="0"/>
                          <a:cs typeface="Crimson Text Roman" charset="0"/>
                          <a:sym typeface="Calibri"/>
                        </a:rPr>
                        <a:t>54</a:t>
                      </a:r>
                      <a:endParaRPr lang="en-US" sz="1000" b="0" i="0" u="none" strike="noStrike" cap="none" spc="0" baseline="0" dirty="0">
                        <a:ln>
                          <a:noFill/>
                        </a:ln>
                        <a:solidFill>
                          <a:schemeClr val="bg2">
                            <a:lumMod val="75000"/>
                          </a:schemeClr>
                        </a:solidFill>
                        <a:uFillTx/>
                        <a:latin typeface="Crimson Text Roman" charset="0"/>
                        <a:ea typeface="Crimson Text Roman" charset="0"/>
                        <a:cs typeface="Crimson Text Roman" charset="0"/>
                        <a:sym typeface="Calibri"/>
                      </a:endParaRPr>
                    </a:p>
                  </a:txBody>
                  <a:tcPr anchor="ctr">
                    <a:solidFill>
                      <a:schemeClr val="accent3">
                        <a:lumMod val="20000"/>
                        <a:lumOff val="80000"/>
                      </a:schemeClr>
                    </a:solidFill>
                  </a:tcPr>
                </a:tc>
                <a:tc>
                  <a:txBody>
                    <a:bodyPr/>
                    <a:lstStyle/>
                    <a:p>
                      <a:pPr marL="0" marR="0" indent="0" algn="ctr" defTabSz="914400" rtl="0" latinLnBrk="0">
                        <a:lnSpc>
                          <a:spcPct val="100000"/>
                        </a:lnSpc>
                        <a:spcBef>
                          <a:spcPts val="0"/>
                        </a:spcBef>
                        <a:spcAft>
                          <a:spcPts val="0"/>
                        </a:spcAft>
                        <a:buClrTx/>
                        <a:buSzTx/>
                        <a:buFontTx/>
                        <a:buNone/>
                        <a:tabLst/>
                      </a:pPr>
                      <a:r>
                        <a:rPr lang="en-US" sz="1000" b="0" i="0" u="none" strike="noStrike" cap="none" spc="0" baseline="0" dirty="0">
                          <a:ln>
                            <a:noFill/>
                          </a:ln>
                          <a:solidFill>
                            <a:schemeClr val="bg2">
                              <a:lumMod val="75000"/>
                            </a:schemeClr>
                          </a:solidFill>
                          <a:uFillTx/>
                          <a:latin typeface="Crimson Text Roman" charset="0"/>
                          <a:ea typeface="Crimson Text Roman" charset="0"/>
                          <a:cs typeface="Crimson Text Roman" charset="0"/>
                          <a:sym typeface="Calibri"/>
                        </a:rPr>
                        <a:t>15</a:t>
                      </a:r>
                    </a:p>
                  </a:txBody>
                  <a:tcPr anchor="ctr">
                    <a:solidFill>
                      <a:schemeClr val="accent3">
                        <a:lumMod val="20000"/>
                        <a:lumOff val="80000"/>
                      </a:schemeClr>
                    </a:solidFill>
                  </a:tcPr>
                </a:tc>
                <a:tc>
                  <a:txBody>
                    <a:bodyPr/>
                    <a:lstStyle/>
                    <a:p>
                      <a:pPr marL="0" marR="0" indent="0" algn="ctr" defTabSz="914400" rtl="0" latinLnBrk="0">
                        <a:lnSpc>
                          <a:spcPct val="100000"/>
                        </a:lnSpc>
                        <a:spcBef>
                          <a:spcPts val="0"/>
                        </a:spcBef>
                        <a:spcAft>
                          <a:spcPts val="0"/>
                        </a:spcAft>
                        <a:buClrTx/>
                        <a:buSzTx/>
                        <a:buFontTx/>
                        <a:buNone/>
                        <a:tabLst/>
                      </a:pPr>
                      <a:r>
                        <a:rPr lang="en-US" sz="1000" b="0" i="0" u="none" strike="noStrike" cap="none" spc="0" baseline="0" dirty="0">
                          <a:ln>
                            <a:noFill/>
                          </a:ln>
                          <a:solidFill>
                            <a:schemeClr val="bg2">
                              <a:lumMod val="75000"/>
                            </a:schemeClr>
                          </a:solidFill>
                          <a:uFillTx/>
                          <a:latin typeface="Crimson Text Roman" charset="0"/>
                          <a:ea typeface="Crimson Text Roman" charset="0"/>
                          <a:cs typeface="Crimson Text Roman" charset="0"/>
                          <a:sym typeface="Calibri"/>
                        </a:rPr>
                        <a:t>87</a:t>
                      </a:r>
                    </a:p>
                  </a:txBody>
                  <a:tcPr anchor="ctr">
                    <a:solidFill>
                      <a:schemeClr val="accent3">
                        <a:lumMod val="20000"/>
                        <a:lumOff val="80000"/>
                      </a:schemeClr>
                    </a:solidFill>
                  </a:tcPr>
                </a:tc>
                <a:tc>
                  <a:txBody>
                    <a:bodyPr/>
                    <a:lstStyle/>
                    <a:p>
                      <a:pPr marL="0" marR="0" indent="0" algn="ctr" defTabSz="914400" rtl="0" latinLnBrk="0">
                        <a:lnSpc>
                          <a:spcPct val="100000"/>
                        </a:lnSpc>
                        <a:spcBef>
                          <a:spcPts val="0"/>
                        </a:spcBef>
                        <a:spcAft>
                          <a:spcPts val="0"/>
                        </a:spcAft>
                        <a:buClrTx/>
                        <a:buSzTx/>
                        <a:buFontTx/>
                        <a:buNone/>
                        <a:tabLst/>
                      </a:pPr>
                      <a:r>
                        <a:rPr lang="en-US" sz="1000" b="0" i="0" u="none" strike="noStrike" cap="none" spc="0" baseline="0" dirty="0">
                          <a:ln>
                            <a:noFill/>
                          </a:ln>
                          <a:solidFill>
                            <a:schemeClr val="bg2">
                              <a:lumMod val="75000"/>
                            </a:schemeClr>
                          </a:solidFill>
                          <a:uFillTx/>
                          <a:latin typeface="Crimson Text Roman" charset="0"/>
                          <a:ea typeface="Crimson Text Roman" charset="0"/>
                          <a:cs typeface="Crimson Text Roman" charset="0"/>
                          <a:sym typeface="Calibri"/>
                        </a:rPr>
                        <a:t>77</a:t>
                      </a:r>
                    </a:p>
                  </a:txBody>
                  <a:tcPr anchor="ctr">
                    <a:solidFill>
                      <a:schemeClr val="accent3">
                        <a:lumMod val="20000"/>
                        <a:lumOff val="80000"/>
                      </a:schemeClr>
                    </a:solidFill>
                  </a:tcPr>
                </a:tc>
                <a:extLst>
                  <a:ext uri="{0D108BD9-81ED-4DB2-BD59-A6C34878D82A}">
                    <a16:rowId xmlns:a16="http://schemas.microsoft.com/office/drawing/2014/main" val="10003"/>
                  </a:ext>
                </a:extLst>
              </a:tr>
              <a:tr h="3857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cap="none" spc="0" baseline="0" noProof="0" dirty="0">
                          <a:ln>
                            <a:noFill/>
                          </a:ln>
                          <a:solidFill>
                            <a:schemeClr val="bg2">
                              <a:lumMod val="75000"/>
                            </a:schemeClr>
                          </a:solidFill>
                          <a:uFillTx/>
                          <a:latin typeface="Crimson Text Roman" charset="0"/>
                          <a:ea typeface="Crimson Text Roman" charset="0"/>
                          <a:cs typeface="Crimson Text Roman" charset="0"/>
                          <a:sym typeface="Calibri"/>
                        </a:rPr>
                        <a:t>Example Text</a:t>
                      </a:r>
                    </a:p>
                  </a:txBody>
                  <a:tcPr anchor="ctr">
                    <a:noFill/>
                  </a:tcPr>
                </a:tc>
                <a:tc>
                  <a:txBody>
                    <a:bodyPr/>
                    <a:lstStyle/>
                    <a:p>
                      <a:pPr marL="0" marR="0" indent="0" algn="ctr" defTabSz="914400" rtl="0" latinLnBrk="0">
                        <a:lnSpc>
                          <a:spcPct val="100000"/>
                        </a:lnSpc>
                        <a:spcBef>
                          <a:spcPts val="0"/>
                        </a:spcBef>
                        <a:spcAft>
                          <a:spcPts val="0"/>
                        </a:spcAft>
                        <a:buClrTx/>
                        <a:buSzTx/>
                        <a:buFontTx/>
                        <a:buNone/>
                        <a:tabLst/>
                      </a:pPr>
                      <a:r>
                        <a:rPr lang="en-US" sz="1000" b="0" i="0" u="none" strike="noStrike" cap="none" spc="0" baseline="0">
                          <a:ln>
                            <a:noFill/>
                          </a:ln>
                          <a:solidFill>
                            <a:schemeClr val="bg2">
                              <a:lumMod val="75000"/>
                            </a:schemeClr>
                          </a:solidFill>
                          <a:uFillTx/>
                          <a:latin typeface="Crimson Text Roman" charset="0"/>
                          <a:ea typeface="Crimson Text Roman" charset="0"/>
                          <a:cs typeface="Crimson Text Roman" charset="0"/>
                          <a:sym typeface="Calibri"/>
                        </a:rPr>
                        <a:t>45</a:t>
                      </a:r>
                      <a:endParaRPr lang="en-US" sz="1000" b="0" i="0" u="none" strike="noStrike" cap="none" spc="0" baseline="0" dirty="0">
                        <a:ln>
                          <a:noFill/>
                        </a:ln>
                        <a:solidFill>
                          <a:schemeClr val="bg2">
                            <a:lumMod val="75000"/>
                          </a:schemeClr>
                        </a:solidFill>
                        <a:uFillTx/>
                        <a:latin typeface="Crimson Text Roman" charset="0"/>
                        <a:ea typeface="Crimson Text Roman" charset="0"/>
                        <a:cs typeface="Crimson Text Roman" charset="0"/>
                        <a:sym typeface="Calibri"/>
                      </a:endParaRPr>
                    </a:p>
                  </a:txBody>
                  <a:tcPr anchor="ctr">
                    <a:noFill/>
                  </a:tcPr>
                </a:tc>
                <a:tc>
                  <a:txBody>
                    <a:bodyPr/>
                    <a:lstStyle/>
                    <a:p>
                      <a:pPr marL="0" marR="0" indent="0" algn="ctr" defTabSz="914400" rtl="0" latinLnBrk="0">
                        <a:lnSpc>
                          <a:spcPct val="100000"/>
                        </a:lnSpc>
                        <a:spcBef>
                          <a:spcPts val="0"/>
                        </a:spcBef>
                        <a:spcAft>
                          <a:spcPts val="0"/>
                        </a:spcAft>
                        <a:buClrTx/>
                        <a:buSzTx/>
                        <a:buFontTx/>
                        <a:buNone/>
                        <a:tabLst/>
                      </a:pPr>
                      <a:r>
                        <a:rPr lang="en-US" sz="1000" b="0" i="0" u="none" strike="noStrike" cap="none" spc="0" baseline="0">
                          <a:ln>
                            <a:noFill/>
                          </a:ln>
                          <a:solidFill>
                            <a:schemeClr val="bg2">
                              <a:lumMod val="75000"/>
                            </a:schemeClr>
                          </a:solidFill>
                          <a:uFillTx/>
                          <a:latin typeface="Crimson Text Roman" charset="0"/>
                          <a:ea typeface="Crimson Text Roman" charset="0"/>
                          <a:cs typeface="Crimson Text Roman" charset="0"/>
                          <a:sym typeface="Calibri"/>
                        </a:rPr>
                        <a:t>56</a:t>
                      </a:r>
                      <a:endParaRPr lang="en-US" sz="1000" b="0" i="0" u="none" strike="noStrike" cap="none" spc="0" baseline="0" dirty="0">
                        <a:ln>
                          <a:noFill/>
                        </a:ln>
                        <a:solidFill>
                          <a:schemeClr val="bg2">
                            <a:lumMod val="75000"/>
                          </a:schemeClr>
                        </a:solidFill>
                        <a:uFillTx/>
                        <a:latin typeface="Crimson Text Roman" charset="0"/>
                        <a:ea typeface="Crimson Text Roman" charset="0"/>
                        <a:cs typeface="Crimson Text Roman" charset="0"/>
                        <a:sym typeface="Calibri"/>
                      </a:endParaRPr>
                    </a:p>
                  </a:txBody>
                  <a:tcPr anchor="ctr">
                    <a:noFill/>
                  </a:tcPr>
                </a:tc>
                <a:tc>
                  <a:txBody>
                    <a:bodyPr/>
                    <a:lstStyle/>
                    <a:p>
                      <a:pPr marL="0" marR="0" indent="0" algn="ctr" defTabSz="914400" rtl="0" latinLnBrk="0">
                        <a:lnSpc>
                          <a:spcPct val="100000"/>
                        </a:lnSpc>
                        <a:spcBef>
                          <a:spcPts val="0"/>
                        </a:spcBef>
                        <a:spcAft>
                          <a:spcPts val="0"/>
                        </a:spcAft>
                        <a:buClrTx/>
                        <a:buSzTx/>
                        <a:buFontTx/>
                        <a:buNone/>
                        <a:tabLst/>
                      </a:pPr>
                      <a:r>
                        <a:rPr lang="en-US" sz="1000" b="0" i="0" u="none" strike="noStrike" cap="none" spc="0" baseline="0" dirty="0">
                          <a:ln>
                            <a:noFill/>
                          </a:ln>
                          <a:solidFill>
                            <a:schemeClr val="bg2">
                              <a:lumMod val="75000"/>
                            </a:schemeClr>
                          </a:solidFill>
                          <a:uFillTx/>
                          <a:latin typeface="Crimson Text Roman" charset="0"/>
                          <a:ea typeface="Crimson Text Roman" charset="0"/>
                          <a:cs typeface="Crimson Text Roman" charset="0"/>
                          <a:sym typeface="Calibri"/>
                        </a:rPr>
                        <a:t>453</a:t>
                      </a:r>
                    </a:p>
                  </a:txBody>
                  <a:tcPr anchor="ctr">
                    <a:noFill/>
                  </a:tcPr>
                </a:tc>
                <a:tc>
                  <a:txBody>
                    <a:bodyPr/>
                    <a:lstStyle/>
                    <a:p>
                      <a:pPr marL="0" marR="0" indent="0" algn="ctr" defTabSz="914400" rtl="0" latinLnBrk="0">
                        <a:lnSpc>
                          <a:spcPct val="100000"/>
                        </a:lnSpc>
                        <a:spcBef>
                          <a:spcPts val="0"/>
                        </a:spcBef>
                        <a:spcAft>
                          <a:spcPts val="0"/>
                        </a:spcAft>
                        <a:buClrTx/>
                        <a:buSzTx/>
                        <a:buFontTx/>
                        <a:buNone/>
                        <a:tabLst/>
                      </a:pPr>
                      <a:r>
                        <a:rPr lang="en-US" sz="1000" b="0" i="0" u="none" strike="noStrike" cap="none" spc="0" baseline="0" dirty="0">
                          <a:ln>
                            <a:noFill/>
                          </a:ln>
                          <a:solidFill>
                            <a:schemeClr val="bg2">
                              <a:lumMod val="75000"/>
                            </a:schemeClr>
                          </a:solidFill>
                          <a:uFillTx/>
                          <a:latin typeface="Crimson Text Roman" charset="0"/>
                          <a:ea typeface="Crimson Text Roman" charset="0"/>
                          <a:cs typeface="Crimson Text Roman" charset="0"/>
                          <a:sym typeface="Calibri"/>
                        </a:rPr>
                        <a:t>422</a:t>
                      </a:r>
                    </a:p>
                  </a:txBody>
                  <a:tcPr anchor="ctr">
                    <a:noFill/>
                  </a:tcPr>
                </a:tc>
                <a:extLst>
                  <a:ext uri="{0D108BD9-81ED-4DB2-BD59-A6C34878D82A}">
                    <a16:rowId xmlns:a16="http://schemas.microsoft.com/office/drawing/2014/main" val="10004"/>
                  </a:ext>
                </a:extLst>
              </a:tr>
              <a:tr h="3857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cap="none" spc="0" baseline="0" noProof="0" dirty="0">
                          <a:ln>
                            <a:noFill/>
                          </a:ln>
                          <a:solidFill>
                            <a:schemeClr val="bg2">
                              <a:lumMod val="75000"/>
                            </a:schemeClr>
                          </a:solidFill>
                          <a:uFillTx/>
                          <a:latin typeface="Crimson Text Roman" charset="0"/>
                          <a:ea typeface="Crimson Text Roman" charset="0"/>
                          <a:cs typeface="Crimson Text Roman" charset="0"/>
                          <a:sym typeface="Calibri"/>
                        </a:rPr>
                        <a:t>Example Text</a:t>
                      </a:r>
                    </a:p>
                  </a:txBody>
                  <a:tcPr anchor="ctr">
                    <a:solidFill>
                      <a:schemeClr val="accent3">
                        <a:lumMod val="20000"/>
                        <a:lumOff val="80000"/>
                      </a:schemeClr>
                    </a:solidFill>
                  </a:tcPr>
                </a:tc>
                <a:tc>
                  <a:txBody>
                    <a:bodyPr/>
                    <a:lstStyle/>
                    <a:p>
                      <a:pPr marL="0" marR="0" indent="0" algn="ctr" defTabSz="914400" rtl="0" latinLnBrk="0">
                        <a:lnSpc>
                          <a:spcPct val="100000"/>
                        </a:lnSpc>
                        <a:spcBef>
                          <a:spcPts val="0"/>
                        </a:spcBef>
                        <a:spcAft>
                          <a:spcPts val="0"/>
                        </a:spcAft>
                        <a:buClrTx/>
                        <a:buSzTx/>
                        <a:buFontTx/>
                        <a:buNone/>
                        <a:tabLst/>
                      </a:pPr>
                      <a:r>
                        <a:rPr lang="en-US" sz="1000" b="0" i="0" u="none" strike="noStrike" cap="none" spc="0" baseline="0">
                          <a:ln>
                            <a:noFill/>
                          </a:ln>
                          <a:solidFill>
                            <a:schemeClr val="bg2">
                              <a:lumMod val="75000"/>
                            </a:schemeClr>
                          </a:solidFill>
                          <a:uFillTx/>
                          <a:latin typeface="Crimson Text Roman" charset="0"/>
                          <a:ea typeface="Crimson Text Roman" charset="0"/>
                          <a:cs typeface="Crimson Text Roman" charset="0"/>
                          <a:sym typeface="Calibri"/>
                        </a:rPr>
                        <a:t>456</a:t>
                      </a:r>
                      <a:endParaRPr lang="en-US" sz="1000" b="0" i="0" u="none" strike="noStrike" cap="none" spc="0" baseline="0" dirty="0">
                        <a:ln>
                          <a:noFill/>
                        </a:ln>
                        <a:solidFill>
                          <a:schemeClr val="bg2">
                            <a:lumMod val="75000"/>
                          </a:schemeClr>
                        </a:solidFill>
                        <a:uFillTx/>
                        <a:latin typeface="Crimson Text Roman" charset="0"/>
                        <a:ea typeface="Crimson Text Roman" charset="0"/>
                        <a:cs typeface="Crimson Text Roman" charset="0"/>
                        <a:sym typeface="Calibri"/>
                      </a:endParaRPr>
                    </a:p>
                  </a:txBody>
                  <a:tcPr anchor="ctr">
                    <a:solidFill>
                      <a:schemeClr val="accent3">
                        <a:lumMod val="20000"/>
                        <a:lumOff val="80000"/>
                      </a:schemeClr>
                    </a:solidFill>
                  </a:tcPr>
                </a:tc>
                <a:tc>
                  <a:txBody>
                    <a:bodyPr/>
                    <a:lstStyle/>
                    <a:p>
                      <a:pPr marL="0" marR="0" indent="0" algn="ctr" defTabSz="914400" rtl="0" latinLnBrk="0">
                        <a:lnSpc>
                          <a:spcPct val="100000"/>
                        </a:lnSpc>
                        <a:spcBef>
                          <a:spcPts val="0"/>
                        </a:spcBef>
                        <a:spcAft>
                          <a:spcPts val="0"/>
                        </a:spcAft>
                        <a:buClrTx/>
                        <a:buSzTx/>
                        <a:buFontTx/>
                        <a:buNone/>
                        <a:tabLst/>
                      </a:pPr>
                      <a:r>
                        <a:rPr lang="en-US" sz="1000" b="0" i="0" u="none" strike="noStrike" cap="none" spc="0" baseline="0">
                          <a:ln>
                            <a:noFill/>
                          </a:ln>
                          <a:solidFill>
                            <a:schemeClr val="bg2">
                              <a:lumMod val="75000"/>
                            </a:schemeClr>
                          </a:solidFill>
                          <a:uFillTx/>
                          <a:latin typeface="Crimson Text Roman" charset="0"/>
                          <a:ea typeface="Crimson Text Roman" charset="0"/>
                          <a:cs typeface="Crimson Text Roman" charset="0"/>
                          <a:sym typeface="Calibri"/>
                        </a:rPr>
                        <a:t>876</a:t>
                      </a:r>
                      <a:endParaRPr lang="en-US" sz="1000" b="0" i="0" u="none" strike="noStrike" cap="none" spc="0" baseline="0" dirty="0">
                        <a:ln>
                          <a:noFill/>
                        </a:ln>
                        <a:solidFill>
                          <a:schemeClr val="bg2">
                            <a:lumMod val="75000"/>
                          </a:schemeClr>
                        </a:solidFill>
                        <a:uFillTx/>
                        <a:latin typeface="Crimson Text Roman" charset="0"/>
                        <a:ea typeface="Crimson Text Roman" charset="0"/>
                        <a:cs typeface="Crimson Text Roman" charset="0"/>
                        <a:sym typeface="Calibri"/>
                      </a:endParaRPr>
                    </a:p>
                  </a:txBody>
                  <a:tcPr anchor="ctr">
                    <a:solidFill>
                      <a:schemeClr val="accent3">
                        <a:lumMod val="20000"/>
                        <a:lumOff val="80000"/>
                      </a:schemeClr>
                    </a:solidFill>
                  </a:tcPr>
                </a:tc>
                <a:tc>
                  <a:txBody>
                    <a:bodyPr/>
                    <a:lstStyle/>
                    <a:p>
                      <a:pPr marL="0" marR="0" indent="0" algn="ctr" defTabSz="914400" rtl="0" latinLnBrk="0">
                        <a:lnSpc>
                          <a:spcPct val="100000"/>
                        </a:lnSpc>
                        <a:spcBef>
                          <a:spcPts val="0"/>
                        </a:spcBef>
                        <a:spcAft>
                          <a:spcPts val="0"/>
                        </a:spcAft>
                        <a:buClrTx/>
                        <a:buSzTx/>
                        <a:buFontTx/>
                        <a:buNone/>
                        <a:tabLst/>
                      </a:pPr>
                      <a:r>
                        <a:rPr lang="en-US" sz="1000" b="0" i="0" u="none" strike="noStrike" cap="none" spc="0" baseline="0" dirty="0">
                          <a:ln>
                            <a:noFill/>
                          </a:ln>
                          <a:solidFill>
                            <a:schemeClr val="bg2">
                              <a:lumMod val="75000"/>
                            </a:schemeClr>
                          </a:solidFill>
                          <a:uFillTx/>
                          <a:latin typeface="Crimson Text Roman" charset="0"/>
                          <a:ea typeface="Crimson Text Roman" charset="0"/>
                          <a:cs typeface="Crimson Text Roman" charset="0"/>
                          <a:sym typeface="Calibri"/>
                        </a:rPr>
                        <a:t>42</a:t>
                      </a:r>
                    </a:p>
                  </a:txBody>
                  <a:tcPr anchor="ctr">
                    <a:solidFill>
                      <a:schemeClr val="accent3">
                        <a:lumMod val="20000"/>
                        <a:lumOff val="80000"/>
                      </a:schemeClr>
                    </a:solidFill>
                  </a:tcPr>
                </a:tc>
                <a:tc>
                  <a:txBody>
                    <a:bodyPr/>
                    <a:lstStyle/>
                    <a:p>
                      <a:pPr marL="0" marR="0" indent="0" algn="ctr" defTabSz="914400" rtl="0" latinLnBrk="0">
                        <a:lnSpc>
                          <a:spcPct val="100000"/>
                        </a:lnSpc>
                        <a:spcBef>
                          <a:spcPts val="0"/>
                        </a:spcBef>
                        <a:spcAft>
                          <a:spcPts val="0"/>
                        </a:spcAft>
                        <a:buClrTx/>
                        <a:buSzTx/>
                        <a:buFontTx/>
                        <a:buNone/>
                        <a:tabLst/>
                      </a:pPr>
                      <a:r>
                        <a:rPr lang="en-US" sz="1000" b="0" i="0" u="none" strike="noStrike" cap="none" spc="0" baseline="0" dirty="0">
                          <a:ln>
                            <a:noFill/>
                          </a:ln>
                          <a:solidFill>
                            <a:schemeClr val="bg2">
                              <a:lumMod val="75000"/>
                            </a:schemeClr>
                          </a:solidFill>
                          <a:uFillTx/>
                          <a:latin typeface="Crimson Text Roman" charset="0"/>
                          <a:ea typeface="Crimson Text Roman" charset="0"/>
                          <a:cs typeface="Crimson Text Roman" charset="0"/>
                          <a:sym typeface="Calibri"/>
                        </a:rPr>
                        <a:t>45</a:t>
                      </a:r>
                    </a:p>
                  </a:txBody>
                  <a:tcPr anchor="ctr">
                    <a:solidFill>
                      <a:schemeClr val="accent3">
                        <a:lumMod val="20000"/>
                        <a:lumOff val="80000"/>
                      </a:schemeClr>
                    </a:solidFill>
                  </a:tcPr>
                </a:tc>
                <a:extLst>
                  <a:ext uri="{0D108BD9-81ED-4DB2-BD59-A6C34878D82A}">
                    <a16:rowId xmlns:a16="http://schemas.microsoft.com/office/drawing/2014/main" val="10005"/>
                  </a:ext>
                </a:extLst>
              </a:tr>
              <a:tr h="3857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cap="none" spc="0" baseline="0" noProof="0" dirty="0">
                          <a:ln>
                            <a:noFill/>
                          </a:ln>
                          <a:solidFill>
                            <a:schemeClr val="bg2">
                              <a:lumMod val="75000"/>
                            </a:schemeClr>
                          </a:solidFill>
                          <a:uFillTx/>
                          <a:latin typeface="Crimson Text Roman" charset="0"/>
                          <a:ea typeface="Crimson Text Roman" charset="0"/>
                          <a:cs typeface="Crimson Text Roman" charset="0"/>
                          <a:sym typeface="Calibri"/>
                        </a:rPr>
                        <a:t>Example Text</a:t>
                      </a:r>
                    </a:p>
                  </a:txBody>
                  <a:tcPr anchor="ctr">
                    <a:noFill/>
                  </a:tcPr>
                </a:tc>
                <a:tc>
                  <a:txBody>
                    <a:bodyPr/>
                    <a:lstStyle/>
                    <a:p>
                      <a:pPr marL="0" marR="0" indent="0" algn="ctr" defTabSz="914400" rtl="0" latinLnBrk="0">
                        <a:lnSpc>
                          <a:spcPct val="100000"/>
                        </a:lnSpc>
                        <a:spcBef>
                          <a:spcPts val="0"/>
                        </a:spcBef>
                        <a:spcAft>
                          <a:spcPts val="0"/>
                        </a:spcAft>
                        <a:buClrTx/>
                        <a:buSzTx/>
                        <a:buFontTx/>
                        <a:buNone/>
                        <a:tabLst/>
                      </a:pPr>
                      <a:r>
                        <a:rPr lang="en-US" sz="1000" b="0" i="0" u="none" strike="noStrike" cap="none" spc="0" baseline="0">
                          <a:ln>
                            <a:noFill/>
                          </a:ln>
                          <a:solidFill>
                            <a:schemeClr val="bg2">
                              <a:lumMod val="75000"/>
                            </a:schemeClr>
                          </a:solidFill>
                          <a:uFillTx/>
                          <a:latin typeface="Crimson Text Roman" charset="0"/>
                          <a:ea typeface="Crimson Text Roman" charset="0"/>
                          <a:cs typeface="Crimson Text Roman" charset="0"/>
                          <a:sym typeface="Calibri"/>
                        </a:rPr>
                        <a:t>123</a:t>
                      </a:r>
                      <a:endParaRPr lang="en-US" sz="1000" b="0" i="0" u="none" strike="noStrike" cap="none" spc="0" baseline="0" dirty="0">
                        <a:ln>
                          <a:noFill/>
                        </a:ln>
                        <a:solidFill>
                          <a:schemeClr val="bg2">
                            <a:lumMod val="75000"/>
                          </a:schemeClr>
                        </a:solidFill>
                        <a:uFillTx/>
                        <a:latin typeface="Crimson Text Roman" charset="0"/>
                        <a:ea typeface="Crimson Text Roman" charset="0"/>
                        <a:cs typeface="Crimson Text Roman" charset="0"/>
                        <a:sym typeface="Calibri"/>
                      </a:endParaRPr>
                    </a:p>
                  </a:txBody>
                  <a:tcPr anchor="ctr">
                    <a:noFill/>
                  </a:tcPr>
                </a:tc>
                <a:tc>
                  <a:txBody>
                    <a:bodyPr/>
                    <a:lstStyle/>
                    <a:p>
                      <a:pPr marL="0" marR="0" indent="0" algn="ctr" defTabSz="914400" rtl="0" latinLnBrk="0">
                        <a:lnSpc>
                          <a:spcPct val="100000"/>
                        </a:lnSpc>
                        <a:spcBef>
                          <a:spcPts val="0"/>
                        </a:spcBef>
                        <a:spcAft>
                          <a:spcPts val="0"/>
                        </a:spcAft>
                        <a:buClrTx/>
                        <a:buSzTx/>
                        <a:buFontTx/>
                        <a:buNone/>
                        <a:tabLst/>
                      </a:pPr>
                      <a:r>
                        <a:rPr lang="en-US" sz="1000" b="0" i="0" u="none" strike="noStrike" cap="none" spc="0" baseline="0">
                          <a:ln>
                            <a:noFill/>
                          </a:ln>
                          <a:solidFill>
                            <a:schemeClr val="bg2">
                              <a:lumMod val="75000"/>
                            </a:schemeClr>
                          </a:solidFill>
                          <a:uFillTx/>
                          <a:latin typeface="Crimson Text Roman" charset="0"/>
                          <a:ea typeface="Crimson Text Roman" charset="0"/>
                          <a:cs typeface="Crimson Text Roman" charset="0"/>
                          <a:sym typeface="Calibri"/>
                        </a:rPr>
                        <a:t>54</a:t>
                      </a:r>
                      <a:endParaRPr lang="en-US" sz="1000" b="0" i="0" u="none" strike="noStrike" cap="none" spc="0" baseline="0" dirty="0">
                        <a:ln>
                          <a:noFill/>
                        </a:ln>
                        <a:solidFill>
                          <a:schemeClr val="bg2">
                            <a:lumMod val="75000"/>
                          </a:schemeClr>
                        </a:solidFill>
                        <a:uFillTx/>
                        <a:latin typeface="Crimson Text Roman" charset="0"/>
                        <a:ea typeface="Crimson Text Roman" charset="0"/>
                        <a:cs typeface="Crimson Text Roman" charset="0"/>
                        <a:sym typeface="Calibri"/>
                      </a:endParaRPr>
                    </a:p>
                  </a:txBody>
                  <a:tcPr anchor="ctr">
                    <a:noFill/>
                  </a:tcPr>
                </a:tc>
                <a:tc>
                  <a:txBody>
                    <a:bodyPr/>
                    <a:lstStyle/>
                    <a:p>
                      <a:pPr marL="0" marR="0" indent="0" algn="ctr" defTabSz="914400" rtl="0" latinLnBrk="0">
                        <a:lnSpc>
                          <a:spcPct val="100000"/>
                        </a:lnSpc>
                        <a:spcBef>
                          <a:spcPts val="0"/>
                        </a:spcBef>
                        <a:spcAft>
                          <a:spcPts val="0"/>
                        </a:spcAft>
                        <a:buClrTx/>
                        <a:buSzTx/>
                        <a:buFontTx/>
                        <a:buNone/>
                        <a:tabLst/>
                      </a:pPr>
                      <a:r>
                        <a:rPr lang="en-US" sz="1000" b="0" i="0" u="none" strike="noStrike" cap="none" spc="0" baseline="0" dirty="0">
                          <a:ln>
                            <a:noFill/>
                          </a:ln>
                          <a:solidFill>
                            <a:schemeClr val="bg2">
                              <a:lumMod val="75000"/>
                            </a:schemeClr>
                          </a:solidFill>
                          <a:uFillTx/>
                          <a:latin typeface="Crimson Text Roman" charset="0"/>
                          <a:ea typeface="Crimson Text Roman" charset="0"/>
                          <a:cs typeface="Crimson Text Roman" charset="0"/>
                          <a:sym typeface="Calibri"/>
                        </a:rPr>
                        <a:t>57</a:t>
                      </a:r>
                    </a:p>
                  </a:txBody>
                  <a:tcPr anchor="ctr">
                    <a:noFill/>
                  </a:tcPr>
                </a:tc>
                <a:tc>
                  <a:txBody>
                    <a:bodyPr/>
                    <a:lstStyle/>
                    <a:p>
                      <a:pPr marL="0" marR="0" indent="0" algn="ctr" defTabSz="914400" rtl="0" latinLnBrk="0">
                        <a:lnSpc>
                          <a:spcPct val="100000"/>
                        </a:lnSpc>
                        <a:spcBef>
                          <a:spcPts val="0"/>
                        </a:spcBef>
                        <a:spcAft>
                          <a:spcPts val="0"/>
                        </a:spcAft>
                        <a:buClrTx/>
                        <a:buSzTx/>
                        <a:buFontTx/>
                        <a:buNone/>
                        <a:tabLst/>
                      </a:pPr>
                      <a:r>
                        <a:rPr lang="en-US" sz="1000" b="0" i="0" u="none" strike="noStrike" cap="none" spc="0" baseline="0" dirty="0">
                          <a:ln>
                            <a:noFill/>
                          </a:ln>
                          <a:solidFill>
                            <a:schemeClr val="bg2">
                              <a:lumMod val="75000"/>
                            </a:schemeClr>
                          </a:solidFill>
                          <a:uFillTx/>
                          <a:latin typeface="Crimson Text Roman" charset="0"/>
                          <a:ea typeface="Crimson Text Roman" charset="0"/>
                          <a:cs typeface="Crimson Text Roman" charset="0"/>
                          <a:sym typeface="Calibri"/>
                        </a:rPr>
                        <a:t>456</a:t>
                      </a:r>
                    </a:p>
                  </a:txBody>
                  <a:tcPr anchor="ctr">
                    <a:noFill/>
                  </a:tcPr>
                </a:tc>
                <a:extLst>
                  <a:ext uri="{0D108BD9-81ED-4DB2-BD59-A6C34878D82A}">
                    <a16:rowId xmlns:a16="http://schemas.microsoft.com/office/drawing/2014/main" val="10006"/>
                  </a:ext>
                </a:extLst>
              </a:tr>
              <a:tr h="3857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cap="none" spc="0" baseline="0" noProof="0" dirty="0">
                          <a:ln>
                            <a:noFill/>
                          </a:ln>
                          <a:solidFill>
                            <a:schemeClr val="bg2">
                              <a:lumMod val="75000"/>
                            </a:schemeClr>
                          </a:solidFill>
                          <a:uFillTx/>
                          <a:latin typeface="Crimson Text Roman" charset="0"/>
                          <a:ea typeface="Crimson Text Roman" charset="0"/>
                          <a:cs typeface="Crimson Text Roman" charset="0"/>
                          <a:sym typeface="Calibri"/>
                        </a:rPr>
                        <a:t>Example Text</a:t>
                      </a:r>
                    </a:p>
                  </a:txBody>
                  <a:tcPr anchor="ctr">
                    <a:solidFill>
                      <a:schemeClr val="accent3">
                        <a:lumMod val="20000"/>
                        <a:lumOff val="80000"/>
                      </a:schemeClr>
                    </a:solidFill>
                  </a:tcPr>
                </a:tc>
                <a:tc>
                  <a:txBody>
                    <a:bodyPr/>
                    <a:lstStyle/>
                    <a:p>
                      <a:pPr marL="0" marR="0" indent="0" algn="ctr" defTabSz="914400" rtl="0" latinLnBrk="0">
                        <a:lnSpc>
                          <a:spcPct val="100000"/>
                        </a:lnSpc>
                        <a:spcBef>
                          <a:spcPts val="0"/>
                        </a:spcBef>
                        <a:spcAft>
                          <a:spcPts val="0"/>
                        </a:spcAft>
                        <a:buClrTx/>
                        <a:buSzTx/>
                        <a:buFontTx/>
                        <a:buNone/>
                        <a:tabLst/>
                      </a:pPr>
                      <a:r>
                        <a:rPr lang="en-US" sz="1000" b="0" i="0" u="none" strike="noStrike" cap="none" spc="0" baseline="0">
                          <a:ln>
                            <a:noFill/>
                          </a:ln>
                          <a:solidFill>
                            <a:schemeClr val="bg2">
                              <a:lumMod val="75000"/>
                            </a:schemeClr>
                          </a:solidFill>
                          <a:uFillTx/>
                          <a:latin typeface="Crimson Text Roman" charset="0"/>
                          <a:ea typeface="Crimson Text Roman" charset="0"/>
                          <a:cs typeface="Crimson Text Roman" charset="0"/>
                          <a:sym typeface="Calibri"/>
                        </a:rPr>
                        <a:t>435</a:t>
                      </a:r>
                      <a:endParaRPr lang="en-US" sz="1000" b="0" i="0" u="none" strike="noStrike" cap="none" spc="0" baseline="0" dirty="0">
                        <a:ln>
                          <a:noFill/>
                        </a:ln>
                        <a:solidFill>
                          <a:schemeClr val="bg2">
                            <a:lumMod val="75000"/>
                          </a:schemeClr>
                        </a:solidFill>
                        <a:uFillTx/>
                        <a:latin typeface="Crimson Text Roman" charset="0"/>
                        <a:ea typeface="Crimson Text Roman" charset="0"/>
                        <a:cs typeface="Crimson Text Roman" charset="0"/>
                        <a:sym typeface="Calibri"/>
                      </a:endParaRPr>
                    </a:p>
                  </a:txBody>
                  <a:tcPr anchor="ctr">
                    <a:solidFill>
                      <a:schemeClr val="accent3">
                        <a:lumMod val="20000"/>
                        <a:lumOff val="80000"/>
                      </a:schemeClr>
                    </a:solidFill>
                  </a:tcPr>
                </a:tc>
                <a:tc>
                  <a:txBody>
                    <a:bodyPr/>
                    <a:lstStyle/>
                    <a:p>
                      <a:pPr marL="0" marR="0" indent="0" algn="ctr" defTabSz="914400" rtl="0" latinLnBrk="0">
                        <a:lnSpc>
                          <a:spcPct val="100000"/>
                        </a:lnSpc>
                        <a:spcBef>
                          <a:spcPts val="0"/>
                        </a:spcBef>
                        <a:spcAft>
                          <a:spcPts val="0"/>
                        </a:spcAft>
                        <a:buClrTx/>
                        <a:buSzTx/>
                        <a:buFontTx/>
                        <a:buNone/>
                        <a:tabLst/>
                      </a:pPr>
                      <a:r>
                        <a:rPr lang="en-US" sz="1000" b="0" i="0" u="none" strike="noStrike" cap="none" spc="0" baseline="0">
                          <a:ln>
                            <a:noFill/>
                          </a:ln>
                          <a:solidFill>
                            <a:schemeClr val="bg2">
                              <a:lumMod val="75000"/>
                            </a:schemeClr>
                          </a:solidFill>
                          <a:uFillTx/>
                          <a:latin typeface="Crimson Text Roman" charset="0"/>
                          <a:ea typeface="Crimson Text Roman" charset="0"/>
                          <a:cs typeface="Crimson Text Roman" charset="0"/>
                          <a:sym typeface="Calibri"/>
                        </a:rPr>
                        <a:t>786</a:t>
                      </a:r>
                      <a:endParaRPr lang="en-US" sz="1000" b="0" i="0" u="none" strike="noStrike" cap="none" spc="0" baseline="0" dirty="0">
                        <a:ln>
                          <a:noFill/>
                        </a:ln>
                        <a:solidFill>
                          <a:schemeClr val="bg2">
                            <a:lumMod val="75000"/>
                          </a:schemeClr>
                        </a:solidFill>
                        <a:uFillTx/>
                        <a:latin typeface="Crimson Text Roman" charset="0"/>
                        <a:ea typeface="Crimson Text Roman" charset="0"/>
                        <a:cs typeface="Crimson Text Roman" charset="0"/>
                        <a:sym typeface="Calibri"/>
                      </a:endParaRPr>
                    </a:p>
                  </a:txBody>
                  <a:tcPr anchor="ctr">
                    <a:solidFill>
                      <a:schemeClr val="accent3">
                        <a:lumMod val="20000"/>
                        <a:lumOff val="80000"/>
                      </a:schemeClr>
                    </a:solidFill>
                  </a:tcPr>
                </a:tc>
                <a:tc>
                  <a:txBody>
                    <a:bodyPr/>
                    <a:lstStyle/>
                    <a:p>
                      <a:pPr marL="0" marR="0" indent="0" algn="ctr" defTabSz="914400" rtl="0" latinLnBrk="0">
                        <a:lnSpc>
                          <a:spcPct val="100000"/>
                        </a:lnSpc>
                        <a:spcBef>
                          <a:spcPts val="0"/>
                        </a:spcBef>
                        <a:spcAft>
                          <a:spcPts val="0"/>
                        </a:spcAft>
                        <a:buClrTx/>
                        <a:buSzTx/>
                        <a:buFontTx/>
                        <a:buNone/>
                        <a:tabLst/>
                      </a:pPr>
                      <a:r>
                        <a:rPr lang="en-US" sz="1000" b="0" i="0" u="none" strike="noStrike" cap="none" spc="0" baseline="0" dirty="0">
                          <a:ln>
                            <a:noFill/>
                          </a:ln>
                          <a:solidFill>
                            <a:schemeClr val="bg2">
                              <a:lumMod val="75000"/>
                            </a:schemeClr>
                          </a:solidFill>
                          <a:uFillTx/>
                          <a:latin typeface="Crimson Text Roman" charset="0"/>
                          <a:ea typeface="Crimson Text Roman" charset="0"/>
                          <a:cs typeface="Crimson Text Roman" charset="0"/>
                          <a:sym typeface="Calibri"/>
                        </a:rPr>
                        <a:t>423</a:t>
                      </a:r>
                    </a:p>
                  </a:txBody>
                  <a:tcPr anchor="ctr">
                    <a:solidFill>
                      <a:schemeClr val="accent3">
                        <a:lumMod val="20000"/>
                        <a:lumOff val="80000"/>
                      </a:schemeClr>
                    </a:solidFill>
                  </a:tcPr>
                </a:tc>
                <a:tc>
                  <a:txBody>
                    <a:bodyPr/>
                    <a:lstStyle/>
                    <a:p>
                      <a:pPr marL="0" marR="0" indent="0" algn="ctr" defTabSz="914400" rtl="0" latinLnBrk="0">
                        <a:lnSpc>
                          <a:spcPct val="100000"/>
                        </a:lnSpc>
                        <a:spcBef>
                          <a:spcPts val="0"/>
                        </a:spcBef>
                        <a:spcAft>
                          <a:spcPts val="0"/>
                        </a:spcAft>
                        <a:buClrTx/>
                        <a:buSzTx/>
                        <a:buFontTx/>
                        <a:buNone/>
                        <a:tabLst/>
                      </a:pPr>
                      <a:r>
                        <a:rPr lang="en-US" sz="1000" b="0" i="0" u="none" strike="noStrike" cap="none" spc="0" baseline="0" dirty="0">
                          <a:ln>
                            <a:noFill/>
                          </a:ln>
                          <a:solidFill>
                            <a:schemeClr val="bg2">
                              <a:lumMod val="75000"/>
                            </a:schemeClr>
                          </a:solidFill>
                          <a:uFillTx/>
                          <a:latin typeface="Crimson Text Roman" charset="0"/>
                          <a:ea typeface="Crimson Text Roman" charset="0"/>
                          <a:cs typeface="Crimson Text Roman" charset="0"/>
                          <a:sym typeface="Calibri"/>
                        </a:rPr>
                        <a:t>786</a:t>
                      </a:r>
                    </a:p>
                  </a:txBody>
                  <a:tcPr anchor="ctr">
                    <a:solidFill>
                      <a:schemeClr val="accent3">
                        <a:lumMod val="20000"/>
                        <a:lumOff val="80000"/>
                      </a:schemeClr>
                    </a:solidFill>
                  </a:tcPr>
                </a:tc>
                <a:extLst>
                  <a:ext uri="{0D108BD9-81ED-4DB2-BD59-A6C34878D82A}">
                    <a16:rowId xmlns:a16="http://schemas.microsoft.com/office/drawing/2014/main" val="10007"/>
                  </a:ext>
                </a:extLst>
              </a:tr>
            </a:tbl>
          </a:graphicData>
        </a:graphic>
      </p:graphicFrame>
      <p:sp>
        <p:nvSpPr>
          <p:cNvPr id="2" name="Text Placeholder 1"/>
          <p:cNvSpPr>
            <a:spLocks noGrp="1"/>
          </p:cNvSpPr>
          <p:nvPr>
            <p:ph type="body" sz="quarter" idx="10"/>
          </p:nvPr>
        </p:nvSpPr>
        <p:spPr/>
        <p:txBody>
          <a:bodyPr/>
          <a:lstStyle/>
          <a:p>
            <a:endParaRPr lang="en-US"/>
          </a:p>
        </p:txBody>
      </p:sp>
      <p:sp>
        <p:nvSpPr>
          <p:cNvPr id="4" name="Content Placeholder 3"/>
          <p:cNvSpPr>
            <a:spLocks noGrp="1"/>
          </p:cNvSpPr>
          <p:nvPr>
            <p:ph sz="quarter" idx="11"/>
          </p:nvPr>
        </p:nvSpPr>
        <p:spPr/>
        <p:txBody>
          <a:bodyPr/>
          <a:lstStyle/>
          <a:p>
            <a:endParaRPr lang="en-US"/>
          </a:p>
        </p:txBody>
      </p:sp>
      <p:grpSp>
        <p:nvGrpSpPr>
          <p:cNvPr id="9" name="Group 8">
            <a:extLst>
              <a:ext uri="{FF2B5EF4-FFF2-40B4-BE49-F238E27FC236}">
                <a16:creationId xmlns:a16="http://schemas.microsoft.com/office/drawing/2014/main" id="{8AED91D4-3DEF-2442-B4E1-A88C7DD9BFB4}"/>
              </a:ext>
            </a:extLst>
          </p:cNvPr>
          <p:cNvGrpSpPr/>
          <p:nvPr/>
        </p:nvGrpSpPr>
        <p:grpSpPr>
          <a:xfrm>
            <a:off x="5875461" y="6274310"/>
            <a:ext cx="7756220" cy="419351"/>
            <a:chOff x="5734148" y="-45661"/>
            <a:chExt cx="7756220" cy="419351"/>
          </a:xfrm>
        </p:grpSpPr>
        <p:sp>
          <p:nvSpPr>
            <p:cNvPr id="10" name="Title 1">
              <a:extLst>
                <a:ext uri="{FF2B5EF4-FFF2-40B4-BE49-F238E27FC236}">
                  <a16:creationId xmlns:a16="http://schemas.microsoft.com/office/drawing/2014/main" id="{CFDB4536-82BC-6B4E-B765-1897BFD4B0D0}"/>
                </a:ext>
              </a:extLst>
            </p:cNvPr>
            <p:cNvSpPr/>
            <p:nvPr/>
          </p:nvSpPr>
          <p:spPr>
            <a:xfrm>
              <a:off x="10345042" y="-45660"/>
              <a:ext cx="3145326"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nSpc>
                  <a:spcPct val="90000"/>
                </a:lnSpc>
                <a:defRPr sz="1400" spc="200">
                  <a:solidFill>
                    <a:schemeClr val="accent3"/>
                  </a:solidFill>
                  <a:latin typeface="Acherus Grotesque"/>
                  <a:ea typeface="Acherus Grotesque"/>
                  <a:cs typeface="Acherus Grotesque"/>
                  <a:sym typeface="Acherus Grotesque"/>
                </a:defRPr>
              </a:pPr>
              <a:r>
                <a:rPr lang="en-US" sz="1200" dirty="0">
                  <a:solidFill>
                    <a:schemeClr val="accent1"/>
                  </a:solidFill>
                </a:rPr>
                <a:t>SECTION TITLE</a:t>
              </a:r>
              <a:endParaRPr sz="1200" dirty="0">
                <a:solidFill>
                  <a:schemeClr val="accent1"/>
                </a:solidFill>
              </a:endParaRPr>
            </a:p>
          </p:txBody>
        </p:sp>
        <p:sp>
          <p:nvSpPr>
            <p:cNvPr id="11" name="Title 1">
              <a:extLst>
                <a:ext uri="{FF2B5EF4-FFF2-40B4-BE49-F238E27FC236}">
                  <a16:creationId xmlns:a16="http://schemas.microsoft.com/office/drawing/2014/main" id="{F8174BF3-0704-D74E-8A2B-8A84168CFB90}"/>
                </a:ext>
              </a:extLst>
            </p:cNvPr>
            <p:cNvSpPr/>
            <p:nvPr/>
          </p:nvSpPr>
          <p:spPr>
            <a:xfrm>
              <a:off x="5734148" y="-45661"/>
              <a:ext cx="4349637"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gn="r">
                <a:lnSpc>
                  <a:spcPct val="90000"/>
                </a:lnSpc>
                <a:defRPr sz="1400" spc="200">
                  <a:solidFill>
                    <a:schemeClr val="accent3"/>
                  </a:solidFill>
                  <a:latin typeface="Acherus Grotesque"/>
                  <a:ea typeface="Acherus Grotesque"/>
                  <a:cs typeface="Acherus Grotesque"/>
                  <a:sym typeface="Acherus Grotesque"/>
                </a:defRPr>
              </a:pPr>
              <a:r>
                <a:rPr lang="en-US" sz="1200" dirty="0">
                  <a:solidFill>
                    <a:schemeClr val="accent3"/>
                  </a:solidFill>
                </a:rPr>
                <a:t>01</a:t>
              </a:r>
              <a:endParaRPr dirty="0">
                <a:solidFill>
                  <a:schemeClr val="accent1"/>
                </a:solidFill>
              </a:endParaRPr>
            </a:p>
          </p:txBody>
        </p:sp>
        <p:sp>
          <p:nvSpPr>
            <p:cNvPr id="12" name="Title 1">
              <a:extLst>
                <a:ext uri="{FF2B5EF4-FFF2-40B4-BE49-F238E27FC236}">
                  <a16:creationId xmlns:a16="http://schemas.microsoft.com/office/drawing/2014/main" id="{34534F19-4F26-3740-9160-16974E933F20}"/>
                </a:ext>
              </a:extLst>
            </p:cNvPr>
            <p:cNvSpPr/>
            <p:nvPr/>
          </p:nvSpPr>
          <p:spPr>
            <a:xfrm>
              <a:off x="10048160" y="-41527"/>
              <a:ext cx="249382" cy="41521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lgn="r">
                <a:lnSpc>
                  <a:spcPct val="90000"/>
                </a:lnSpc>
                <a:defRPr sz="1400" spc="200">
                  <a:solidFill>
                    <a:schemeClr val="accent3"/>
                  </a:solidFill>
                  <a:latin typeface="Acherus Grotesque"/>
                  <a:ea typeface="Acherus Grotesque"/>
                  <a:cs typeface="Acherus Grotesque"/>
                  <a:sym typeface="Acherus Grotesque"/>
                </a:defRPr>
              </a:pPr>
              <a:r>
                <a:rPr lang="en-US" sz="1200" dirty="0">
                  <a:solidFill>
                    <a:schemeClr val="accent1"/>
                  </a:solidFill>
                </a:rPr>
                <a:t>/</a:t>
              </a:r>
              <a:endParaRPr sz="1200" dirty="0">
                <a:solidFill>
                  <a:schemeClr val="accent1"/>
                </a:solidFill>
              </a:endParaRPr>
            </a:p>
          </p:txBody>
        </p:sp>
      </p:grpSp>
    </p:spTree>
    <p:extLst>
      <p:ext uri="{BB962C8B-B14F-4D97-AF65-F5344CB8AC3E}">
        <p14:creationId xmlns:p14="http://schemas.microsoft.com/office/powerpoint/2010/main" val="7295995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251787" y="-1"/>
            <a:ext cx="2940214" cy="875893"/>
          </a:xfrm>
          <a:prstGeom prst="rect">
            <a:avLst/>
          </a:prstGeom>
          <a:solidFill>
            <a:schemeClr val="tx1"/>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chemeClr val="accent1"/>
              </a:solidFill>
              <a:effectLst/>
              <a:uFillTx/>
              <a:latin typeface="+mj-lt"/>
              <a:ea typeface="+mj-ea"/>
              <a:cs typeface="+mj-cs"/>
              <a:sym typeface="Calibri"/>
            </a:endParaRPr>
          </a:p>
        </p:txBody>
      </p:sp>
      <p:pic>
        <p:nvPicPr>
          <p:cNvPr id="428" name="VT-grid-02.png" descr="VT-grid-02.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30250" y="6071949"/>
            <a:ext cx="10600807" cy="6858001"/>
          </a:xfrm>
          <a:prstGeom prst="rect">
            <a:avLst/>
          </a:prstGeom>
          <a:ln w="12700">
            <a:miter lim="400000"/>
          </a:ln>
        </p:spPr>
      </p:pic>
      <p:sp>
        <p:nvSpPr>
          <p:cNvPr id="8" name="Straight Connector 55"/>
          <p:cNvSpPr/>
          <p:nvPr/>
        </p:nvSpPr>
        <p:spPr>
          <a:xfrm>
            <a:off x="9164702" y="-124552"/>
            <a:ext cx="1" cy="1302094"/>
          </a:xfrm>
          <a:prstGeom prst="line">
            <a:avLst/>
          </a:prstGeom>
          <a:ln>
            <a:solidFill>
              <a:schemeClr val="accent3"/>
            </a:solidFill>
            <a:prstDash val="dash"/>
            <a:miter/>
          </a:ln>
        </p:spPr>
        <p:txBody>
          <a:bodyPr lIns="45719" rIns="45719"/>
          <a:lstStyle/>
          <a:p>
            <a:endParaRPr/>
          </a:p>
        </p:txBody>
      </p:sp>
      <p:sp>
        <p:nvSpPr>
          <p:cNvPr id="9" name="Straight Connector 57"/>
          <p:cNvSpPr/>
          <p:nvPr/>
        </p:nvSpPr>
        <p:spPr>
          <a:xfrm>
            <a:off x="8917819" y="962717"/>
            <a:ext cx="3755194" cy="1"/>
          </a:xfrm>
          <a:prstGeom prst="line">
            <a:avLst/>
          </a:prstGeom>
          <a:ln>
            <a:solidFill>
              <a:schemeClr val="accent3"/>
            </a:solidFill>
            <a:prstDash val="dash"/>
            <a:miter/>
          </a:ln>
        </p:spPr>
        <p:txBody>
          <a:bodyPr lIns="45719" rIns="45719"/>
          <a:lstStyle/>
          <a:p>
            <a:endParaRPr/>
          </a:p>
        </p:txBody>
      </p:sp>
      <p:grpSp>
        <p:nvGrpSpPr>
          <p:cNvPr id="10" name="Group 9"/>
          <p:cNvGrpSpPr/>
          <p:nvPr/>
        </p:nvGrpSpPr>
        <p:grpSpPr>
          <a:xfrm>
            <a:off x="50218" y="4352019"/>
            <a:ext cx="12500263" cy="1081434"/>
            <a:chOff x="0" y="3870966"/>
            <a:chExt cx="12500263" cy="1081434"/>
          </a:xfrm>
        </p:grpSpPr>
        <p:pic>
          <p:nvPicPr>
            <p:cNvPr id="11" name="pasted-image.pdf" descr="pasted-image.pdf"/>
            <p:cNvPicPr>
              <a:picLocks noChangeAspect="1"/>
            </p:cNvPicPr>
            <p:nvPr/>
          </p:nvPicPr>
          <p:blipFill>
            <a:blip r:embed="rId3">
              <a:extLst/>
            </a:blip>
            <a:stretch>
              <a:fillRect/>
            </a:stretch>
          </p:blipFill>
          <p:spPr>
            <a:xfrm>
              <a:off x="1570863" y="3870966"/>
              <a:ext cx="166378" cy="166378"/>
            </a:xfrm>
            <a:prstGeom prst="rect">
              <a:avLst/>
            </a:prstGeom>
            <a:ln w="12700">
              <a:miter lim="400000"/>
            </a:ln>
          </p:spPr>
        </p:pic>
        <p:sp>
          <p:nvSpPr>
            <p:cNvPr id="12" name="PRESENTATION TITLE GOES HERE"/>
            <p:cNvSpPr/>
            <p:nvPr/>
          </p:nvSpPr>
          <p:spPr>
            <a:xfrm>
              <a:off x="1438682" y="3924419"/>
              <a:ext cx="7976042" cy="786026"/>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lvl1pPr defTabSz="896111">
                <a:lnSpc>
                  <a:spcPct val="90000"/>
                </a:lnSpc>
                <a:defRPr sz="6272" spc="313">
                  <a:solidFill>
                    <a:schemeClr val="accent5">
                      <a:hueOff val="-15428571"/>
                      <a:satOff val="-30434"/>
                      <a:lumOff val="9019"/>
                    </a:schemeClr>
                  </a:solidFill>
                  <a:latin typeface="AcherusGrotesqueLight"/>
                  <a:ea typeface="AcherusGrotesqueLight"/>
                  <a:cs typeface="AcherusGrotesqueLight"/>
                  <a:sym typeface="AcherusGrotesqueLight"/>
                </a:defRPr>
              </a:lvl1pPr>
            </a:lstStyle>
            <a:p>
              <a:pPr algn="ctr"/>
              <a:r>
                <a:rPr lang="en-US" sz="4400" spc="600" dirty="0">
                  <a:solidFill>
                    <a:srgbClr val="75787B"/>
                  </a:solidFill>
                  <a:latin typeface="Acherus Grotesque" charset="0"/>
                  <a:ea typeface="Acherus Grotesque" charset="0"/>
                  <a:cs typeface="Acherus Grotesque" charset="0"/>
                </a:rPr>
                <a:t>PRESENTATION TITLE</a:t>
              </a:r>
              <a:endParaRPr sz="4400" spc="600" dirty="0">
                <a:solidFill>
                  <a:srgbClr val="75787B"/>
                </a:solidFill>
                <a:latin typeface="Acherus Grotesque" charset="0"/>
                <a:ea typeface="Acherus Grotesque" charset="0"/>
                <a:cs typeface="Acherus Grotesque" charset="0"/>
              </a:endParaRPr>
            </a:p>
          </p:txBody>
        </p:sp>
        <p:sp>
          <p:nvSpPr>
            <p:cNvPr id="13" name="Professor Albert Einstein June 23, 2018"/>
            <p:cNvSpPr/>
            <p:nvPr/>
          </p:nvSpPr>
          <p:spPr>
            <a:xfrm>
              <a:off x="5607423" y="4690790"/>
              <a:ext cx="3490735" cy="26161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r">
                <a:defRPr sz="2400">
                  <a:solidFill>
                    <a:schemeClr val="accent2"/>
                  </a:solidFill>
                  <a:latin typeface="Gineso Cond Thin"/>
                  <a:ea typeface="Gineso Cond Thin"/>
                  <a:cs typeface="Gineso Cond Thin"/>
                  <a:sym typeface="Gineso Cond Thin"/>
                </a:defRPr>
              </a:pPr>
              <a:r>
                <a:rPr sz="1100" cap="all" spc="200" dirty="0">
                  <a:solidFill>
                    <a:srgbClr val="6C1035"/>
                  </a:solidFill>
                  <a:latin typeface="Acherus Grotesque" charset="0"/>
                  <a:ea typeface="Acherus Grotesque" charset="0"/>
                  <a:cs typeface="Acherus Grotesque" charset="0"/>
                </a:rPr>
                <a:t>Professor Albert </a:t>
              </a:r>
              <a:r>
                <a:rPr lang="en-US" sz="1100" cap="all" spc="200" dirty="0">
                  <a:solidFill>
                    <a:srgbClr val="6C1035"/>
                  </a:solidFill>
                  <a:latin typeface="Acherus Grotesque" charset="0"/>
                  <a:ea typeface="Acherus Grotesque" charset="0"/>
                  <a:cs typeface="Acherus Grotesque" charset="0"/>
                </a:rPr>
                <a:t>Einstein </a:t>
              </a:r>
              <a:endParaRPr lang="fr-FR" sz="1100" cap="all" spc="200" dirty="0">
                <a:solidFill>
                  <a:srgbClr val="6C1035"/>
                </a:solidFill>
                <a:latin typeface="Acherus Grotesque" charset="0"/>
                <a:ea typeface="Acherus Grotesque" charset="0"/>
                <a:cs typeface="Acherus Grotesque" charset="0"/>
              </a:endParaRPr>
            </a:p>
          </p:txBody>
        </p:sp>
        <p:cxnSp>
          <p:nvCxnSpPr>
            <p:cNvPr id="15" name="Straight Connector 14"/>
            <p:cNvCxnSpPr/>
            <p:nvPr/>
          </p:nvCxnSpPr>
          <p:spPr>
            <a:xfrm>
              <a:off x="0" y="4330879"/>
              <a:ext cx="1438682" cy="0"/>
            </a:xfrm>
            <a:prstGeom prst="line">
              <a:avLst/>
            </a:prstGeom>
            <a:noFill/>
            <a:ln w="6350" cap="flat">
              <a:solidFill>
                <a:schemeClr val="accent2"/>
              </a:solidFill>
              <a:prstDash val="dash"/>
              <a:miter lim="800000"/>
            </a:ln>
            <a:effectLst/>
            <a:sp3d/>
          </p:spPr>
          <p:style>
            <a:lnRef idx="0">
              <a:scrgbClr r="0" g="0" b="0"/>
            </a:lnRef>
            <a:fillRef idx="0">
              <a:scrgbClr r="0" g="0" b="0"/>
            </a:fillRef>
            <a:effectRef idx="0">
              <a:scrgbClr r="0" g="0" b="0"/>
            </a:effectRef>
            <a:fontRef idx="none"/>
          </p:style>
        </p:cxnSp>
        <p:cxnSp>
          <p:nvCxnSpPr>
            <p:cNvPr id="16" name="Straight Connector 15"/>
            <p:cNvCxnSpPr/>
            <p:nvPr/>
          </p:nvCxnSpPr>
          <p:spPr>
            <a:xfrm>
              <a:off x="9299863" y="4330879"/>
              <a:ext cx="3200400" cy="0"/>
            </a:xfrm>
            <a:prstGeom prst="line">
              <a:avLst/>
            </a:prstGeom>
            <a:noFill/>
            <a:ln w="6350" cap="flat">
              <a:solidFill>
                <a:schemeClr val="accent2"/>
              </a:solidFill>
              <a:prstDash val="dash"/>
              <a:miter lim="800000"/>
            </a:ln>
            <a:effectLst/>
            <a:sp3d/>
          </p:spPr>
          <p:style>
            <a:lnRef idx="0">
              <a:scrgbClr r="0" g="0" b="0"/>
            </a:lnRef>
            <a:fillRef idx="0">
              <a:scrgbClr r="0" g="0" b="0"/>
            </a:fillRef>
            <a:effectRef idx="0">
              <a:scrgbClr r="0" g="0" b="0"/>
            </a:effectRef>
            <a:fontRef idx="none"/>
          </p:style>
        </p:cxnSp>
      </p:grpSp>
      <p:pic>
        <p:nvPicPr>
          <p:cNvPr id="17" name="HorizontalStacked_CMYK_whiteorange.pdf">
            <a:extLst>
              <a:ext uri="{FF2B5EF4-FFF2-40B4-BE49-F238E27FC236}">
                <a16:creationId xmlns:a16="http://schemas.microsoft.com/office/drawing/2014/main" id="{A0217617-ABAD-584D-B324-B27AE871313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455830" y="295587"/>
            <a:ext cx="2566315" cy="322434"/>
          </a:xfrm>
          <a:prstGeom prst="rect">
            <a:avLst/>
          </a:prstGeom>
          <a:ln w="12700">
            <a:miter lim="400000"/>
          </a:ln>
        </p:spPr>
      </p:pic>
    </p:spTree>
    <p:extLst>
      <p:ext uri="{BB962C8B-B14F-4D97-AF65-F5344CB8AC3E}">
        <p14:creationId xmlns:p14="http://schemas.microsoft.com/office/powerpoint/2010/main" val="182811031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 name="Picture 5"/>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250247"/>
            <a:ext cx="12192000" cy="7865164"/>
          </a:xfrm>
          <a:prstGeom prst="rect">
            <a:avLst/>
          </a:prstGeom>
          <a:ln w="12700">
            <a:miter lim="400000"/>
          </a:ln>
        </p:spPr>
      </p:pic>
      <p:sp>
        <p:nvSpPr>
          <p:cNvPr id="160" name="Rectangle 2"/>
          <p:cNvSpPr/>
          <p:nvPr/>
        </p:nvSpPr>
        <p:spPr>
          <a:xfrm>
            <a:off x="2286000" y="2457471"/>
            <a:ext cx="7620000" cy="1961407"/>
          </a:xfrm>
          <a:prstGeom prst="rect">
            <a:avLst/>
          </a:prstGeom>
          <a:solidFill>
            <a:schemeClr val="accent5">
              <a:hueOff val="-15428571"/>
              <a:satOff val="-30434"/>
              <a:lumOff val="9019"/>
            </a:schemeClr>
          </a:solidFill>
          <a:ln w="12700">
            <a:miter lim="400000"/>
          </a:ln>
        </p:spPr>
        <p:txBody>
          <a:bodyPr lIns="45719" rIns="45719" anchor="ctr"/>
          <a:lstStyle/>
          <a:p>
            <a:pPr algn="ctr">
              <a:defRPr>
                <a:solidFill>
                  <a:schemeClr val="accent2"/>
                </a:solidFill>
              </a:defRPr>
            </a:pPr>
            <a:endParaRPr/>
          </a:p>
        </p:txBody>
      </p:sp>
      <p:sp>
        <p:nvSpPr>
          <p:cNvPr id="161" name="Title 1"/>
          <p:cNvSpPr/>
          <p:nvPr/>
        </p:nvSpPr>
        <p:spPr>
          <a:xfrm>
            <a:off x="2463183" y="2562981"/>
            <a:ext cx="557895" cy="64633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spAutoFit/>
          </a:bodyPr>
          <a:lstStyle>
            <a:lvl1pPr>
              <a:lnSpc>
                <a:spcPct val="90000"/>
              </a:lnSpc>
              <a:defRPr sz="4000" spc="90">
                <a:solidFill>
                  <a:schemeClr val="accent2"/>
                </a:solidFill>
                <a:latin typeface="Gineso Cond Thin"/>
                <a:ea typeface="Gineso Cond Thin"/>
                <a:cs typeface="Gineso Cond Thin"/>
                <a:sym typeface="Gineso Cond Thin"/>
              </a:defRPr>
            </a:lvl1pPr>
          </a:lstStyle>
          <a:p>
            <a:r>
              <a:rPr dirty="0">
                <a:solidFill>
                  <a:srgbClr val="003C71"/>
                </a:solidFill>
              </a:rPr>
              <a:t>01</a:t>
            </a:r>
          </a:p>
        </p:txBody>
      </p:sp>
      <p:sp>
        <p:nvSpPr>
          <p:cNvPr id="162" name="Straight Connector 16"/>
          <p:cNvSpPr/>
          <p:nvPr/>
        </p:nvSpPr>
        <p:spPr>
          <a:xfrm flipH="1">
            <a:off x="2092629" y="-250248"/>
            <a:ext cx="1" cy="5071163"/>
          </a:xfrm>
          <a:prstGeom prst="line">
            <a:avLst/>
          </a:prstGeom>
          <a:ln>
            <a:solidFill>
              <a:schemeClr val="accent5"/>
            </a:solidFill>
            <a:prstDash val="dash"/>
            <a:miter/>
          </a:ln>
        </p:spPr>
        <p:txBody>
          <a:bodyPr lIns="45719" rIns="45719"/>
          <a:lstStyle/>
          <a:p>
            <a:endParaRPr/>
          </a:p>
        </p:txBody>
      </p:sp>
      <p:sp>
        <p:nvSpPr>
          <p:cNvPr id="163" name="Straight Connector 19"/>
          <p:cNvSpPr/>
          <p:nvPr/>
        </p:nvSpPr>
        <p:spPr>
          <a:xfrm>
            <a:off x="-715618" y="2236303"/>
            <a:ext cx="13693681" cy="49014"/>
          </a:xfrm>
          <a:prstGeom prst="line">
            <a:avLst/>
          </a:prstGeom>
          <a:ln>
            <a:solidFill>
              <a:schemeClr val="accent5"/>
            </a:solidFill>
            <a:prstDash val="dash"/>
            <a:miter/>
          </a:ln>
        </p:spPr>
        <p:txBody>
          <a:bodyPr lIns="45719" rIns="45719"/>
          <a:lstStyle/>
          <a:p>
            <a:endParaRPr/>
          </a:p>
        </p:txBody>
      </p:sp>
      <p:sp>
        <p:nvSpPr>
          <p:cNvPr id="164" name="Straight Connector 22"/>
          <p:cNvSpPr/>
          <p:nvPr/>
        </p:nvSpPr>
        <p:spPr>
          <a:xfrm>
            <a:off x="-556591" y="4603733"/>
            <a:ext cx="13167362" cy="69314"/>
          </a:xfrm>
          <a:prstGeom prst="line">
            <a:avLst/>
          </a:prstGeom>
          <a:ln>
            <a:solidFill>
              <a:schemeClr val="accent5"/>
            </a:solidFill>
            <a:prstDash val="dash"/>
            <a:miter/>
          </a:ln>
        </p:spPr>
        <p:txBody>
          <a:bodyPr lIns="45719" rIns="45719"/>
          <a:lstStyle/>
          <a:p>
            <a:endParaRPr/>
          </a:p>
        </p:txBody>
      </p:sp>
      <p:sp>
        <p:nvSpPr>
          <p:cNvPr id="165" name="SECTION TITLE"/>
          <p:cNvSpPr/>
          <p:nvPr/>
        </p:nvSpPr>
        <p:spPr>
          <a:xfrm>
            <a:off x="3386869" y="2993208"/>
            <a:ext cx="5418262" cy="896983"/>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lvl1pPr defTabSz="658368">
              <a:lnSpc>
                <a:spcPct val="90000"/>
              </a:lnSpc>
              <a:defRPr sz="5184" spc="259">
                <a:latin typeface="AcherusGrotesqueLight"/>
                <a:ea typeface="AcherusGrotesqueLight"/>
                <a:cs typeface="AcherusGrotesqueLight"/>
                <a:sym typeface="AcherusGrotesqueLight"/>
              </a:defRPr>
            </a:lvl1pPr>
          </a:lstStyle>
          <a:p>
            <a:r>
              <a:rPr dirty="0"/>
              <a:t>SECTION TITLE</a:t>
            </a:r>
          </a:p>
        </p:txBody>
      </p:sp>
      <p:sp>
        <p:nvSpPr>
          <p:cNvPr id="166" name="Straight Connector 16"/>
          <p:cNvSpPr/>
          <p:nvPr/>
        </p:nvSpPr>
        <p:spPr>
          <a:xfrm flipH="1">
            <a:off x="10094290" y="1995293"/>
            <a:ext cx="1" cy="5619623"/>
          </a:xfrm>
          <a:prstGeom prst="line">
            <a:avLst/>
          </a:prstGeom>
          <a:ln>
            <a:solidFill>
              <a:schemeClr val="accent5"/>
            </a:solidFill>
            <a:prstDash val="dash"/>
            <a:miter/>
          </a:ln>
        </p:spPr>
        <p:txBody>
          <a:bodyPr lIns="45719" rIns="45719"/>
          <a:lstStyle/>
          <a:p>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sp>
        <p:nvSpPr>
          <p:cNvPr id="4" name="Rectangle 3"/>
          <p:cNvSpPr/>
          <p:nvPr/>
        </p:nvSpPr>
        <p:spPr>
          <a:xfrm>
            <a:off x="2286000" y="2457471"/>
            <a:ext cx="7620000" cy="1961407"/>
          </a:xfrm>
          <a:prstGeom prst="rect">
            <a:avLst/>
          </a:prstGeom>
          <a:solidFill>
            <a:schemeClr val="accent5">
              <a:hueOff val="-15428571"/>
              <a:satOff val="-30434"/>
              <a:lumOff val="9019"/>
            </a:schemeClr>
          </a:solidFill>
          <a:ln w="12700">
            <a:miter lim="400000"/>
          </a:ln>
        </p:spPr>
        <p:txBody>
          <a:bodyPr lIns="45719" rIns="45719" anchor="ctr"/>
          <a:lstStyle/>
          <a:p>
            <a:pPr algn="ctr">
              <a:defRPr>
                <a:solidFill>
                  <a:schemeClr val="accent2"/>
                </a:solidFill>
              </a:defRPr>
            </a:pPr>
            <a:endParaRPr/>
          </a:p>
        </p:txBody>
      </p:sp>
      <p:sp>
        <p:nvSpPr>
          <p:cNvPr id="5" name="Title 1"/>
          <p:cNvSpPr/>
          <p:nvPr/>
        </p:nvSpPr>
        <p:spPr>
          <a:xfrm>
            <a:off x="2463183" y="2562981"/>
            <a:ext cx="557895" cy="64633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spAutoFit/>
          </a:bodyPr>
          <a:lstStyle>
            <a:lvl1pPr>
              <a:lnSpc>
                <a:spcPct val="90000"/>
              </a:lnSpc>
              <a:defRPr sz="4000" spc="90">
                <a:solidFill>
                  <a:schemeClr val="accent2"/>
                </a:solidFill>
                <a:latin typeface="Gineso Cond Thin"/>
                <a:ea typeface="Gineso Cond Thin"/>
                <a:cs typeface="Gineso Cond Thin"/>
                <a:sym typeface="Gineso Cond Thin"/>
              </a:defRPr>
            </a:lvl1pPr>
          </a:lstStyle>
          <a:p>
            <a:r>
              <a:rPr dirty="0">
                <a:solidFill>
                  <a:srgbClr val="003C71"/>
                </a:solidFill>
              </a:rPr>
              <a:t>01</a:t>
            </a:r>
          </a:p>
        </p:txBody>
      </p:sp>
      <p:sp>
        <p:nvSpPr>
          <p:cNvPr id="6" name="Straight Connector 16"/>
          <p:cNvSpPr/>
          <p:nvPr/>
        </p:nvSpPr>
        <p:spPr>
          <a:xfrm flipH="1">
            <a:off x="2092629" y="-250248"/>
            <a:ext cx="1" cy="5071163"/>
          </a:xfrm>
          <a:prstGeom prst="line">
            <a:avLst/>
          </a:prstGeom>
          <a:ln>
            <a:solidFill>
              <a:schemeClr val="accent5"/>
            </a:solidFill>
            <a:prstDash val="dash"/>
            <a:miter/>
          </a:ln>
        </p:spPr>
        <p:txBody>
          <a:bodyPr lIns="45719" rIns="45719"/>
          <a:lstStyle/>
          <a:p>
            <a:endParaRPr/>
          </a:p>
        </p:txBody>
      </p:sp>
      <p:sp>
        <p:nvSpPr>
          <p:cNvPr id="7" name="Straight Connector 19"/>
          <p:cNvSpPr/>
          <p:nvPr/>
        </p:nvSpPr>
        <p:spPr>
          <a:xfrm>
            <a:off x="-715618" y="2236303"/>
            <a:ext cx="13693681" cy="49014"/>
          </a:xfrm>
          <a:prstGeom prst="line">
            <a:avLst/>
          </a:prstGeom>
          <a:ln>
            <a:solidFill>
              <a:schemeClr val="accent5"/>
            </a:solidFill>
            <a:prstDash val="dash"/>
            <a:miter/>
          </a:ln>
        </p:spPr>
        <p:txBody>
          <a:bodyPr lIns="45719" rIns="45719"/>
          <a:lstStyle/>
          <a:p>
            <a:endParaRPr/>
          </a:p>
        </p:txBody>
      </p:sp>
      <p:sp>
        <p:nvSpPr>
          <p:cNvPr id="8" name="Straight Connector 22"/>
          <p:cNvSpPr/>
          <p:nvPr/>
        </p:nvSpPr>
        <p:spPr>
          <a:xfrm>
            <a:off x="-556591" y="4603733"/>
            <a:ext cx="13167362" cy="69314"/>
          </a:xfrm>
          <a:prstGeom prst="line">
            <a:avLst/>
          </a:prstGeom>
          <a:ln>
            <a:solidFill>
              <a:schemeClr val="accent5"/>
            </a:solidFill>
            <a:prstDash val="dash"/>
            <a:miter/>
          </a:ln>
        </p:spPr>
        <p:txBody>
          <a:bodyPr lIns="45719" rIns="45719"/>
          <a:lstStyle/>
          <a:p>
            <a:endParaRPr/>
          </a:p>
        </p:txBody>
      </p:sp>
      <p:sp>
        <p:nvSpPr>
          <p:cNvPr id="9" name="SECTION TITLE"/>
          <p:cNvSpPr/>
          <p:nvPr/>
        </p:nvSpPr>
        <p:spPr>
          <a:xfrm>
            <a:off x="3386869" y="2993208"/>
            <a:ext cx="5418262" cy="896983"/>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lvl1pPr defTabSz="658368">
              <a:lnSpc>
                <a:spcPct val="90000"/>
              </a:lnSpc>
              <a:defRPr sz="5184" spc="259">
                <a:latin typeface="AcherusGrotesqueLight"/>
                <a:ea typeface="AcherusGrotesqueLight"/>
                <a:cs typeface="AcherusGrotesqueLight"/>
                <a:sym typeface="AcherusGrotesqueLight"/>
              </a:defRPr>
            </a:lvl1pPr>
          </a:lstStyle>
          <a:p>
            <a:r>
              <a:rPr dirty="0"/>
              <a:t>SECTION TITLE</a:t>
            </a:r>
          </a:p>
        </p:txBody>
      </p:sp>
      <p:sp>
        <p:nvSpPr>
          <p:cNvPr id="10" name="Straight Connector 16"/>
          <p:cNvSpPr/>
          <p:nvPr/>
        </p:nvSpPr>
        <p:spPr>
          <a:xfrm flipH="1">
            <a:off x="10094290" y="1995293"/>
            <a:ext cx="1" cy="5619623"/>
          </a:xfrm>
          <a:prstGeom prst="line">
            <a:avLst/>
          </a:prstGeom>
          <a:ln>
            <a:solidFill>
              <a:schemeClr val="accent5"/>
            </a:solidFill>
            <a:prstDash val="dash"/>
            <a:miter/>
          </a:ln>
        </p:spPr>
        <p:txBody>
          <a:bodyPr lIns="45719" rIns="45719"/>
          <a:lstStyle/>
          <a:p>
            <a:endParaRPr/>
          </a:p>
        </p:txBody>
      </p:sp>
    </p:spTree>
    <p:extLst>
      <p:ext uri="{BB962C8B-B14F-4D97-AF65-F5344CB8AC3E}">
        <p14:creationId xmlns:p14="http://schemas.microsoft.com/office/powerpoint/2010/main" val="959333693"/>
      </p:ext>
    </p:extLst>
  </p:cSld>
  <p:clrMapOvr>
    <a:masterClrMapping/>
  </p:clrMapOvr>
</p:sld>
</file>

<file path=ppt/theme/theme1.xml><?xml version="1.0" encoding="utf-8"?>
<a:theme xmlns:a="http://schemas.openxmlformats.org/drawingml/2006/main" name="Office Theme">
  <a:themeElements>
    <a:clrScheme name="VT Color Theme">
      <a:dk1>
        <a:srgbClr val="6C1035"/>
      </a:dk1>
      <a:lt1>
        <a:srgbClr val="FFFFFF"/>
      </a:lt1>
      <a:dk2>
        <a:srgbClr val="A7A7A7"/>
      </a:dk2>
      <a:lt2>
        <a:srgbClr val="535353"/>
      </a:lt2>
      <a:accent1>
        <a:srgbClr val="6C1035"/>
      </a:accent1>
      <a:accent2>
        <a:srgbClr val="E57631"/>
      </a:accent2>
      <a:accent3>
        <a:srgbClr val="A5A5A5"/>
      </a:accent3>
      <a:accent4>
        <a:srgbClr val="417C79"/>
      </a:accent4>
      <a:accent5>
        <a:srgbClr val="E5E1EF"/>
      </a:accent5>
      <a:accent6>
        <a:srgbClr val="003C71"/>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miter lim="400000"/>
        </a:ln>
        <a:extLst>
          <a:ext uri="{C572A759-6A51-4108-AA02-DFA0A04FC94B}">
            <ma14:wrappingTextBoxFlag xmlns:ma14="http://schemas.microsoft.com/office/mac/drawingml/2011/main" xmlns="" val="1"/>
          </a:ext>
        </a:extLst>
      </a:spPr>
      <a:bodyPr lIns="45719" rIns="45719">
        <a:spAutoFit/>
      </a:bodyPr>
      <a:lstStyle>
        <a:defPPr>
          <a:defRPr dirty="0" smtClean="0"/>
        </a:defPPr>
      </a:lst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6C1035"/>
      </a:dk1>
      <a:lt1>
        <a:srgbClr val="5C6C66"/>
      </a:lt1>
      <a:dk2>
        <a:srgbClr val="A7A7A7"/>
      </a:dk2>
      <a:lt2>
        <a:srgbClr val="535353"/>
      </a:lt2>
      <a:accent1>
        <a:srgbClr val="6C1035"/>
      </a:accent1>
      <a:accent2>
        <a:srgbClr val="E57631"/>
      </a:accent2>
      <a:accent3>
        <a:srgbClr val="A5A5A5"/>
      </a:accent3>
      <a:accent4>
        <a:srgbClr val="417C79"/>
      </a:accent4>
      <a:accent5>
        <a:srgbClr val="E5E1EF"/>
      </a:accent5>
      <a:accent6>
        <a:srgbClr val="003C71"/>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Eddy Proposals</Template>
  <TotalTime>3385</TotalTime>
  <Words>4087</Words>
  <Application>Microsoft Macintosh PowerPoint</Application>
  <PresentationFormat>Widescreen</PresentationFormat>
  <Paragraphs>475</Paragraphs>
  <Slides>63</Slides>
  <Notes>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63</vt:i4>
      </vt:variant>
    </vt:vector>
  </HeadingPairs>
  <TitlesOfParts>
    <vt:vector size="75" baseType="lpstr">
      <vt:lpstr>Acherus Grotesque</vt:lpstr>
      <vt:lpstr>AcherusGrotesqueLight</vt:lpstr>
      <vt:lpstr>Arial</vt:lpstr>
      <vt:lpstr>Calibri</vt:lpstr>
      <vt:lpstr>Calibri Light</vt:lpstr>
      <vt:lpstr>Crimson Text Roman</vt:lpstr>
      <vt:lpstr>Crimson Text Semibold</vt:lpstr>
      <vt:lpstr>Gineso Cond Thin</vt:lpstr>
      <vt:lpstr>Klinic Slab Book</vt:lpstr>
      <vt:lpstr>Wingdings</vt:lpstr>
      <vt:lpstr>Woodford Bourne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HEADER HERE</vt:lpstr>
      <vt:lpstr>HEADER HERE</vt:lpstr>
      <vt:lpstr>02  |  SECTION TITLE</vt:lpstr>
      <vt:lpstr>02  |  SECTION TITLE</vt:lpstr>
      <vt:lpstr>02  |  SECTION TITLE</vt:lpstr>
      <vt:lpstr>02  |  SECTION TITLE</vt:lpstr>
      <vt:lpstr>PowerPoint Presentation</vt:lpstr>
      <vt:lpstr>02  |  SECTION TITLE</vt:lpstr>
      <vt:lpstr>02  |  SECTION TITLE</vt:lpstr>
      <vt:lpstr>02  |  SECTION TITLE</vt:lpstr>
      <vt:lpstr>PowerPoint Presentation</vt:lpstr>
      <vt:lpstr>02  |  SECTION TITLE</vt:lpstr>
      <vt:lpstr>02  |  SECTION TITLE</vt:lpstr>
      <vt:lpstr>PowerPoint Presentation</vt:lpstr>
      <vt:lpstr>02  |  SECTION TITLE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175</cp:revision>
  <cp:lastPrinted>2018-06-01T17:46:45Z</cp:lastPrinted>
  <dcterms:modified xsi:type="dcterms:W3CDTF">2019-09-05T20:38:42Z</dcterms:modified>
</cp:coreProperties>
</file>