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48" r:id="rId5"/>
  </p:sldMasterIdLst>
  <p:notesMasterIdLst>
    <p:notesMasterId r:id="rId35"/>
  </p:notesMasterIdLst>
  <p:sldIdLst>
    <p:sldId id="256" r:id="rId6"/>
    <p:sldId id="258" r:id="rId7"/>
    <p:sldId id="263" r:id="rId8"/>
    <p:sldId id="300" r:id="rId9"/>
    <p:sldId id="315" r:id="rId10"/>
    <p:sldId id="260" r:id="rId11"/>
    <p:sldId id="316" r:id="rId12"/>
    <p:sldId id="290" r:id="rId13"/>
    <p:sldId id="317" r:id="rId14"/>
    <p:sldId id="289" r:id="rId15"/>
    <p:sldId id="272" r:id="rId16"/>
    <p:sldId id="318" r:id="rId17"/>
    <p:sldId id="319" r:id="rId18"/>
    <p:sldId id="320" r:id="rId19"/>
    <p:sldId id="293" r:id="rId20"/>
    <p:sldId id="294" r:id="rId21"/>
    <p:sldId id="321" r:id="rId22"/>
    <p:sldId id="322" r:id="rId23"/>
    <p:sldId id="323" r:id="rId24"/>
    <p:sldId id="295" r:id="rId25"/>
    <p:sldId id="328" r:id="rId26"/>
    <p:sldId id="331" r:id="rId27"/>
    <p:sldId id="333" r:id="rId28"/>
    <p:sldId id="332" r:id="rId29"/>
    <p:sldId id="311" r:id="rId30"/>
    <p:sldId id="297" r:id="rId31"/>
    <p:sldId id="298" r:id="rId32"/>
    <p:sldId id="334" r:id="rId33"/>
    <p:sldId id="299" r:id="rId34"/>
  </p:sldIdLst>
  <p:sldSz cx="18288000" cy="10287000"/>
  <p:notesSz cx="7010400" cy="9296400"/>
  <p:embeddedFontLst>
    <p:embeddedFont>
      <p:font typeface="Public Sans" panose="020B0604020202020204" charset="0"/>
      <p:regular r:id="rId36"/>
    </p:embeddedFont>
    <p:embeddedFont>
      <p:font typeface="Public Sans Bol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24B353-6694-3EB9-59FE-A5F91F616BD7}" v="181" dt="2025-01-22T13:37:38.633"/>
    <p1510:client id="{25C3E1D3-44A5-C21A-3A6F-7B5990692CAD}" v="541" dt="2025-01-21T17:04:05.195"/>
    <p1510:client id="{319BD56D-859F-4C2D-8BC4-EFF422DA2BA7}" v="38" dt="2025-01-20T18:47:02.935"/>
    <p1510:client id="{328B5767-33FA-4D23-E0BA-7C4511CAC812}" v="652" dt="2025-01-20T18:03:07.317"/>
    <p1510:client id="{B97CB291-A982-442E-5497-C40187E79699}" v="19" dt="2025-01-21T14:39:25.676"/>
    <p1510:client id="{BF76926D-51B3-DE7E-691C-DD5CE4D8DE53}" v="11" dt="2025-01-22T13:46:16.154"/>
    <p1510:client id="{CB235920-6BA7-138E-44DF-A01FC84EDEA7}" v="92" dt="2025-01-21T15:02:38.264"/>
    <p1510:client id="{DC461EC6-C6B1-FE75-0492-3AACB4AE68D8}" v="15" dt="2025-01-21T14:54:31.7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u, Kristofer" userId="S::krisrau@vt.edu::c3c16738-bdc8-47c1-93d5-1fb002995031" providerId="AD" clId="Web-{DC461EC6-C6B1-FE75-0492-3AACB4AE68D8}"/>
    <pc:docChg chg="modSld">
      <pc:chgData name="Rau, Kristofer" userId="S::krisrau@vt.edu::c3c16738-bdc8-47c1-93d5-1fb002995031" providerId="AD" clId="Web-{DC461EC6-C6B1-FE75-0492-3AACB4AE68D8}" dt="2025-01-21T14:54:29.456" v="8" actId="20577"/>
      <pc:docMkLst>
        <pc:docMk/>
      </pc:docMkLst>
      <pc:sldChg chg="modSp">
        <pc:chgData name="Rau, Kristofer" userId="S::krisrau@vt.edu::c3c16738-bdc8-47c1-93d5-1fb002995031" providerId="AD" clId="Web-{DC461EC6-C6B1-FE75-0492-3AACB4AE68D8}" dt="2025-01-21T14:54:29.456" v="8" actId="20577"/>
        <pc:sldMkLst>
          <pc:docMk/>
          <pc:sldMk cId="3674027864" sldId="302"/>
        </pc:sldMkLst>
        <pc:spChg chg="mod">
          <ac:chgData name="Rau, Kristofer" userId="S::krisrau@vt.edu::c3c16738-bdc8-47c1-93d5-1fb002995031" providerId="AD" clId="Web-{DC461EC6-C6B1-FE75-0492-3AACB4AE68D8}" dt="2025-01-21T14:54:29.456" v="8" actId="20577"/>
          <ac:spMkLst>
            <pc:docMk/>
            <pc:sldMk cId="3674027864" sldId="302"/>
            <ac:spMk id="15" creationId="{EF0C2219-5E65-4238-A9B1-A54ECE16A9FB}"/>
          </ac:spMkLst>
        </pc:spChg>
      </pc:sldChg>
    </pc:docChg>
  </pc:docChgLst>
  <pc:docChgLst>
    <pc:chgData name="Guerry, Alaina" userId="S::malaina@vt.edu::a3d96687-ffb3-4a19-b496-a8158d594f55" providerId="AD" clId="Web-{BF76926D-51B3-DE7E-691C-DD5CE4D8DE53}"/>
    <pc:docChg chg="delSld modSld">
      <pc:chgData name="Guerry, Alaina" userId="S::malaina@vt.edu::a3d96687-ffb3-4a19-b496-a8158d594f55" providerId="AD" clId="Web-{BF76926D-51B3-DE7E-691C-DD5CE4D8DE53}" dt="2025-01-22T13:46:16.091" v="9"/>
      <pc:docMkLst>
        <pc:docMk/>
      </pc:docMkLst>
      <pc:sldChg chg="del">
        <pc:chgData name="Guerry, Alaina" userId="S::malaina@vt.edu::a3d96687-ffb3-4a19-b496-a8158d594f55" providerId="AD" clId="Web-{BF76926D-51B3-DE7E-691C-DD5CE4D8DE53}" dt="2025-01-22T13:45:44.044" v="4"/>
        <pc:sldMkLst>
          <pc:docMk/>
          <pc:sldMk cId="1231732201" sldId="303"/>
        </pc:sldMkLst>
      </pc:sldChg>
      <pc:sldChg chg="del">
        <pc:chgData name="Guerry, Alaina" userId="S::malaina@vt.edu::a3d96687-ffb3-4a19-b496-a8158d594f55" providerId="AD" clId="Web-{BF76926D-51B3-DE7E-691C-DD5CE4D8DE53}" dt="2025-01-22T13:45:44.044" v="2"/>
        <pc:sldMkLst>
          <pc:docMk/>
          <pc:sldMk cId="159166679" sldId="304"/>
        </pc:sldMkLst>
      </pc:sldChg>
      <pc:sldChg chg="del">
        <pc:chgData name="Guerry, Alaina" userId="S::malaina@vt.edu::a3d96687-ffb3-4a19-b496-a8158d594f55" providerId="AD" clId="Web-{BF76926D-51B3-DE7E-691C-DD5CE4D8DE53}" dt="2025-01-22T13:45:44.044" v="1"/>
        <pc:sldMkLst>
          <pc:docMk/>
          <pc:sldMk cId="1878452144" sldId="305"/>
        </pc:sldMkLst>
      </pc:sldChg>
      <pc:sldChg chg="del">
        <pc:chgData name="Guerry, Alaina" userId="S::malaina@vt.edu::a3d96687-ffb3-4a19-b496-a8158d594f55" providerId="AD" clId="Web-{BF76926D-51B3-DE7E-691C-DD5CE4D8DE53}" dt="2025-01-22T13:45:44.044" v="3"/>
        <pc:sldMkLst>
          <pc:docMk/>
          <pc:sldMk cId="4114347498" sldId="307"/>
        </pc:sldMkLst>
      </pc:sldChg>
      <pc:sldChg chg="del">
        <pc:chgData name="Guerry, Alaina" userId="S::malaina@vt.edu::a3d96687-ffb3-4a19-b496-a8158d594f55" providerId="AD" clId="Web-{BF76926D-51B3-DE7E-691C-DD5CE4D8DE53}" dt="2025-01-22T13:45:55.123" v="7"/>
        <pc:sldMkLst>
          <pc:docMk/>
          <pc:sldMk cId="3308022837" sldId="325"/>
        </pc:sldMkLst>
      </pc:sldChg>
      <pc:sldChg chg="del">
        <pc:chgData name="Guerry, Alaina" userId="S::malaina@vt.edu::a3d96687-ffb3-4a19-b496-a8158d594f55" providerId="AD" clId="Web-{BF76926D-51B3-DE7E-691C-DD5CE4D8DE53}" dt="2025-01-22T13:45:55.123" v="6"/>
        <pc:sldMkLst>
          <pc:docMk/>
          <pc:sldMk cId="1557175910" sldId="327"/>
        </pc:sldMkLst>
      </pc:sldChg>
      <pc:sldChg chg="del">
        <pc:chgData name="Guerry, Alaina" userId="S::malaina@vt.edu::a3d96687-ffb3-4a19-b496-a8158d594f55" providerId="AD" clId="Web-{BF76926D-51B3-DE7E-691C-DD5CE4D8DE53}" dt="2025-01-22T13:45:49.076" v="5"/>
        <pc:sldMkLst>
          <pc:docMk/>
          <pc:sldMk cId="3494421293" sldId="329"/>
        </pc:sldMkLst>
      </pc:sldChg>
      <pc:sldChg chg="del">
        <pc:chgData name="Guerry, Alaina" userId="S::malaina@vt.edu::a3d96687-ffb3-4a19-b496-a8158d594f55" providerId="AD" clId="Web-{BF76926D-51B3-DE7E-691C-DD5CE4D8DE53}" dt="2025-01-22T13:45:44.044" v="0"/>
        <pc:sldMkLst>
          <pc:docMk/>
          <pc:sldMk cId="3036333144" sldId="330"/>
        </pc:sldMkLst>
      </pc:sldChg>
      <pc:sldChg chg="mod setBg">
        <pc:chgData name="Guerry, Alaina" userId="S::malaina@vt.edu::a3d96687-ffb3-4a19-b496-a8158d594f55" providerId="AD" clId="Web-{BF76926D-51B3-DE7E-691C-DD5CE4D8DE53}" dt="2025-01-22T13:46:16.091" v="9"/>
        <pc:sldMkLst>
          <pc:docMk/>
          <pc:sldMk cId="1965359551" sldId="333"/>
        </pc:sldMkLst>
      </pc:sldChg>
    </pc:docChg>
  </pc:docChgLst>
  <pc:docChgLst>
    <pc:chgData name="Mutcheson, Brock" userId="S::rbmutch@vt.edu::642b3b91-206c-40a9-b165-6f66c1d08cb7" providerId="AD" clId="Web-{6BE19F64-A1D9-679E-4924-954A561A642C}"/>
    <pc:docChg chg="modSld">
      <pc:chgData name="Mutcheson, Brock" userId="S::rbmutch@vt.edu::642b3b91-206c-40a9-b165-6f66c1d08cb7" providerId="AD" clId="Web-{6BE19F64-A1D9-679E-4924-954A561A642C}" dt="2025-01-21T19:03:34.579" v="0"/>
      <pc:docMkLst>
        <pc:docMk/>
      </pc:docMkLst>
      <pc:sldChg chg="addSp modSp mod setBg">
        <pc:chgData name="Mutcheson, Brock" userId="S::rbmutch@vt.edu::642b3b91-206c-40a9-b165-6f66c1d08cb7" providerId="AD" clId="Web-{6BE19F64-A1D9-679E-4924-954A561A642C}" dt="2025-01-21T19:03:34.579" v="0"/>
        <pc:sldMkLst>
          <pc:docMk/>
          <pc:sldMk cId="2292672918" sldId="317"/>
        </pc:sldMkLst>
        <pc:spChg chg="mod">
          <ac:chgData name="Mutcheson, Brock" userId="S::rbmutch@vt.edu::642b3b91-206c-40a9-b165-6f66c1d08cb7" providerId="AD" clId="Web-{6BE19F64-A1D9-679E-4924-954A561A642C}" dt="2025-01-21T19:03:34.579" v="0"/>
          <ac:spMkLst>
            <pc:docMk/>
            <pc:sldMk cId="2292672918" sldId="317"/>
            <ac:spMk id="3" creationId="{F10582F4-BEBF-BE2E-5E02-F7A4A14FEEC3}"/>
          </ac:spMkLst>
        </pc:spChg>
        <pc:spChg chg="add">
          <ac:chgData name="Mutcheson, Brock" userId="S::rbmutch@vt.edu::642b3b91-206c-40a9-b165-6f66c1d08cb7" providerId="AD" clId="Web-{6BE19F64-A1D9-679E-4924-954A561A642C}" dt="2025-01-21T19:03:34.579" v="0"/>
          <ac:spMkLst>
            <pc:docMk/>
            <pc:sldMk cId="2292672918" sldId="317"/>
            <ac:spMk id="8" creationId="{907EF6B7-1338-4443-8C46-6A318D952DFD}"/>
          </ac:spMkLst>
        </pc:spChg>
        <pc:spChg chg="add">
          <ac:chgData name="Mutcheson, Brock" userId="S::rbmutch@vt.edu::642b3b91-206c-40a9-b165-6f66c1d08cb7" providerId="AD" clId="Web-{6BE19F64-A1D9-679E-4924-954A561A642C}" dt="2025-01-21T19:03:34.579" v="0"/>
          <ac:spMkLst>
            <pc:docMk/>
            <pc:sldMk cId="2292672918" sldId="317"/>
            <ac:spMk id="10" creationId="{DAAE4CDD-124C-4DCF-9584-B6033B545DD5}"/>
          </ac:spMkLst>
        </pc:spChg>
        <pc:spChg chg="add">
          <ac:chgData name="Mutcheson, Brock" userId="S::rbmutch@vt.edu::642b3b91-206c-40a9-b165-6f66c1d08cb7" providerId="AD" clId="Web-{6BE19F64-A1D9-679E-4924-954A561A642C}" dt="2025-01-21T19:03:34.579" v="0"/>
          <ac:spMkLst>
            <pc:docMk/>
            <pc:sldMk cId="2292672918" sldId="317"/>
            <ac:spMk id="12" creationId="{081E4A58-353D-44AE-B2FC-2A74E2E400F7}"/>
          </ac:spMkLst>
        </pc:spChg>
      </pc:sldChg>
    </pc:docChg>
  </pc:docChgLst>
  <pc:docChgLst>
    <pc:chgData name="Mutcheson, Brock" userId="S::rbmutch@vt.edu::642b3b91-206c-40a9-b165-6f66c1d08cb7" providerId="AD" clId="Web-{0524B353-6694-3EB9-59FE-A5F91F616BD7}"/>
    <pc:docChg chg="addSld delSld modSld">
      <pc:chgData name="Mutcheson, Brock" userId="S::rbmutch@vt.edu::642b3b91-206c-40a9-b165-6f66c1d08cb7" providerId="AD" clId="Web-{0524B353-6694-3EB9-59FE-A5F91F616BD7}" dt="2025-01-22T13:37:38.633" v="66" actId="1076"/>
      <pc:docMkLst>
        <pc:docMk/>
      </pc:docMkLst>
      <pc:sldChg chg="modSp">
        <pc:chgData name="Mutcheson, Brock" userId="S::rbmutch@vt.edu::642b3b91-206c-40a9-b165-6f66c1d08cb7" providerId="AD" clId="Web-{0524B353-6694-3EB9-59FE-A5F91F616BD7}" dt="2025-01-22T13:16:42.584" v="58" actId="1076"/>
        <pc:sldMkLst>
          <pc:docMk/>
          <pc:sldMk cId="3149640074" sldId="290"/>
        </pc:sldMkLst>
        <pc:spChg chg="mod">
          <ac:chgData name="Mutcheson, Brock" userId="S::rbmutch@vt.edu::642b3b91-206c-40a9-b165-6f66c1d08cb7" providerId="AD" clId="Web-{0524B353-6694-3EB9-59FE-A5F91F616BD7}" dt="2025-01-22T13:16:42.584" v="58" actId="1076"/>
          <ac:spMkLst>
            <pc:docMk/>
            <pc:sldMk cId="3149640074" sldId="290"/>
            <ac:spMk id="3" creationId="{E0EC5964-1CE8-974C-E567-BFD875437FB7}"/>
          </ac:spMkLst>
        </pc:spChg>
      </pc:sldChg>
      <pc:sldChg chg="add del">
        <pc:chgData name="Mutcheson, Brock" userId="S::rbmutch@vt.edu::642b3b91-206c-40a9-b165-6f66c1d08cb7" providerId="AD" clId="Web-{0524B353-6694-3EB9-59FE-A5F91F616BD7}" dt="2025-01-22T12:46:15.163" v="4"/>
        <pc:sldMkLst>
          <pc:docMk/>
          <pc:sldMk cId="3105859304" sldId="299"/>
        </pc:sldMkLst>
      </pc:sldChg>
      <pc:sldChg chg="addSp modSp">
        <pc:chgData name="Mutcheson, Brock" userId="S::rbmutch@vt.edu::642b3b91-206c-40a9-b165-6f66c1d08cb7" providerId="AD" clId="Web-{0524B353-6694-3EB9-59FE-A5F91F616BD7}" dt="2025-01-22T13:37:38.633" v="66" actId="1076"/>
        <pc:sldMkLst>
          <pc:docMk/>
          <pc:sldMk cId="2982371000" sldId="331"/>
        </pc:sldMkLst>
        <pc:picChg chg="add mod">
          <ac:chgData name="Mutcheson, Brock" userId="S::rbmutch@vt.edu::642b3b91-206c-40a9-b165-6f66c1d08cb7" providerId="AD" clId="Web-{0524B353-6694-3EB9-59FE-A5F91F616BD7}" dt="2025-01-22T13:37:38.633" v="66" actId="1076"/>
          <ac:picMkLst>
            <pc:docMk/>
            <pc:sldMk cId="2982371000" sldId="331"/>
            <ac:picMk id="4" creationId="{EC013D07-BE6A-D51E-7090-8827E683DB64}"/>
          </ac:picMkLst>
        </pc:picChg>
      </pc:sldChg>
      <pc:sldChg chg="addSp delSp modSp mod setBg">
        <pc:chgData name="Mutcheson, Brock" userId="S::rbmutch@vt.edu::642b3b91-206c-40a9-b165-6f66c1d08cb7" providerId="AD" clId="Web-{0524B353-6694-3EB9-59FE-A5F91F616BD7}" dt="2025-01-22T12:58:58.893" v="26" actId="1076"/>
        <pc:sldMkLst>
          <pc:docMk/>
          <pc:sldMk cId="4150600923" sldId="332"/>
        </pc:sldMkLst>
        <pc:spChg chg="mod">
          <ac:chgData name="Mutcheson, Brock" userId="S::rbmutch@vt.edu::642b3b91-206c-40a9-b165-6f66c1d08cb7" providerId="AD" clId="Web-{0524B353-6694-3EB9-59FE-A5F91F616BD7}" dt="2025-01-22T12:58:43.720" v="21"/>
          <ac:spMkLst>
            <pc:docMk/>
            <pc:sldMk cId="4150600923" sldId="332"/>
            <ac:spMk id="2" creationId="{0F409B22-FA7C-2C13-2615-5E90979B9CCF}"/>
          </ac:spMkLst>
        </pc:spChg>
        <pc:spChg chg="mod">
          <ac:chgData name="Mutcheson, Brock" userId="S::rbmutch@vt.edu::642b3b91-206c-40a9-b165-6f66c1d08cb7" providerId="AD" clId="Web-{0524B353-6694-3EB9-59FE-A5F91F616BD7}" dt="2025-01-22T12:58:43.720" v="21"/>
          <ac:spMkLst>
            <pc:docMk/>
            <pc:sldMk cId="4150600923" sldId="332"/>
            <ac:spMk id="7" creationId="{803AF00A-1924-571A-F8B2-03BF3993300D}"/>
          </ac:spMkLst>
        </pc:spChg>
        <pc:spChg chg="add del">
          <ac:chgData name="Mutcheson, Brock" userId="S::rbmutch@vt.edu::642b3b91-206c-40a9-b165-6f66c1d08cb7" providerId="AD" clId="Web-{0524B353-6694-3EB9-59FE-A5F91F616BD7}" dt="2025-01-22T12:58:43.720" v="21"/>
          <ac:spMkLst>
            <pc:docMk/>
            <pc:sldMk cId="4150600923" sldId="332"/>
            <ac:spMk id="16" creationId="{7D5D2E51-A652-4FCB-ADE3-8974F2723C34}"/>
          </ac:spMkLst>
        </pc:spChg>
        <pc:spChg chg="add del">
          <ac:chgData name="Mutcheson, Brock" userId="S::rbmutch@vt.edu::642b3b91-206c-40a9-b165-6f66c1d08cb7" providerId="AD" clId="Web-{0524B353-6694-3EB9-59FE-A5F91F616BD7}" dt="2025-01-22T12:58:43.720" v="21"/>
          <ac:spMkLst>
            <pc:docMk/>
            <pc:sldMk cId="4150600923" sldId="332"/>
            <ac:spMk id="18" creationId="{08E18253-076D-4D89-968E-FCD8887E2B27}"/>
          </ac:spMkLst>
        </pc:spChg>
        <pc:spChg chg="add del">
          <ac:chgData name="Mutcheson, Brock" userId="S::rbmutch@vt.edu::642b3b91-206c-40a9-b165-6f66c1d08cb7" providerId="AD" clId="Web-{0524B353-6694-3EB9-59FE-A5F91F616BD7}" dt="2025-01-22T12:58:43.720" v="21"/>
          <ac:spMkLst>
            <pc:docMk/>
            <pc:sldMk cId="4150600923" sldId="332"/>
            <ac:spMk id="20" creationId="{F6EBCC24-DE3B-4BAD-9624-83E1C2D665DD}"/>
          </ac:spMkLst>
        </pc:spChg>
        <pc:spChg chg="add del">
          <ac:chgData name="Mutcheson, Brock" userId="S::rbmutch@vt.edu::642b3b91-206c-40a9-b165-6f66c1d08cb7" providerId="AD" clId="Web-{0524B353-6694-3EB9-59FE-A5F91F616BD7}" dt="2025-01-22T12:58:43.720" v="21"/>
          <ac:spMkLst>
            <pc:docMk/>
            <pc:sldMk cId="4150600923" sldId="332"/>
            <ac:spMk id="22" creationId="{8C07AF1D-AB44-447B-BC2F-DBECCC06C02A}"/>
          </ac:spMkLst>
        </pc:spChg>
        <pc:spChg chg="add del">
          <ac:chgData name="Mutcheson, Brock" userId="S::rbmutch@vt.edu::642b3b91-206c-40a9-b165-6f66c1d08cb7" providerId="AD" clId="Web-{0524B353-6694-3EB9-59FE-A5F91F616BD7}" dt="2025-01-22T12:58:43.720" v="21"/>
          <ac:spMkLst>
            <pc:docMk/>
            <pc:sldMk cId="4150600923" sldId="332"/>
            <ac:spMk id="24" creationId="{6FCD70E2-BD62-41E4-975D-E58B07928F6F}"/>
          </ac:spMkLst>
        </pc:spChg>
        <pc:graphicFrameChg chg="mod ord modGraphic">
          <ac:chgData name="Mutcheson, Brock" userId="S::rbmutch@vt.edu::642b3b91-206c-40a9-b165-6f66c1d08cb7" providerId="AD" clId="Web-{0524B353-6694-3EB9-59FE-A5F91F616BD7}" dt="2025-01-22T12:58:43.720" v="21"/>
          <ac:graphicFrameMkLst>
            <pc:docMk/>
            <pc:sldMk cId="4150600923" sldId="332"/>
            <ac:graphicFrameMk id="3" creationId="{898CFBD9-2F56-0D39-AB5D-7789782D90AA}"/>
          </ac:graphicFrameMkLst>
        </pc:graphicFrameChg>
        <pc:picChg chg="add mod">
          <ac:chgData name="Mutcheson, Brock" userId="S::rbmutch@vt.edu::642b3b91-206c-40a9-b165-6f66c1d08cb7" providerId="AD" clId="Web-{0524B353-6694-3EB9-59FE-A5F91F616BD7}" dt="2025-01-22T12:58:58.893" v="26" actId="1076"/>
          <ac:picMkLst>
            <pc:docMk/>
            <pc:sldMk cId="4150600923" sldId="332"/>
            <ac:picMk id="4" creationId="{E128870F-3570-165D-2DD9-796DB8C1B0C2}"/>
          </ac:picMkLst>
        </pc:picChg>
        <pc:picChg chg="mod ord">
          <ac:chgData name="Mutcheson, Brock" userId="S::rbmutch@vt.edu::642b3b91-206c-40a9-b165-6f66c1d08cb7" providerId="AD" clId="Web-{0524B353-6694-3EB9-59FE-A5F91F616BD7}" dt="2025-01-22T12:58:43.720" v="21"/>
          <ac:picMkLst>
            <pc:docMk/>
            <pc:sldMk cId="4150600923" sldId="332"/>
            <ac:picMk id="11" creationId="{F5CFA700-8678-1095-28AD-283F3C67E2F3}"/>
          </ac:picMkLst>
        </pc:picChg>
      </pc:sldChg>
      <pc:sldChg chg="add">
        <pc:chgData name="Mutcheson, Brock" userId="S::rbmutch@vt.edu::642b3b91-206c-40a9-b165-6f66c1d08cb7" providerId="AD" clId="Web-{0524B353-6694-3EB9-59FE-A5F91F616BD7}" dt="2025-01-22T12:43:27.635" v="0"/>
        <pc:sldMkLst>
          <pc:docMk/>
          <pc:sldMk cId="1965359551" sldId="333"/>
        </pc:sldMkLst>
      </pc:sldChg>
      <pc:sldChg chg="new del">
        <pc:chgData name="Mutcheson, Brock" userId="S::rbmutch@vt.edu::642b3b91-206c-40a9-b165-6f66c1d08cb7" providerId="AD" clId="Web-{0524B353-6694-3EB9-59FE-A5F91F616BD7}" dt="2025-01-22T13:13:54.524" v="30"/>
        <pc:sldMkLst>
          <pc:docMk/>
          <pc:sldMk cId="180207129" sldId="334"/>
        </pc:sldMkLst>
      </pc:sldChg>
      <pc:sldChg chg="modSp add replId">
        <pc:chgData name="Mutcheson, Brock" userId="S::rbmutch@vt.edu::642b3b91-206c-40a9-b165-6f66c1d08cb7" providerId="AD" clId="Web-{0524B353-6694-3EB9-59FE-A5F91F616BD7}" dt="2025-01-22T13:16:26.723" v="57" actId="20577"/>
        <pc:sldMkLst>
          <pc:docMk/>
          <pc:sldMk cId="622409866" sldId="334"/>
        </pc:sldMkLst>
        <pc:spChg chg="mod">
          <ac:chgData name="Mutcheson, Brock" userId="S::rbmutch@vt.edu::642b3b91-206c-40a9-b165-6f66c1d08cb7" providerId="AD" clId="Web-{0524B353-6694-3EB9-59FE-A5F91F616BD7}" dt="2025-01-22T13:16:26.723" v="57" actId="20577"/>
          <ac:spMkLst>
            <pc:docMk/>
            <pc:sldMk cId="622409866" sldId="334"/>
            <ac:spMk id="4" creationId="{96C421D0-CC5C-CB7F-5EBC-B169DEFCD25F}"/>
          </ac:spMkLst>
        </pc:spChg>
      </pc:sldChg>
      <pc:sldChg chg="new del">
        <pc:chgData name="Mutcheson, Brock" userId="S::rbmutch@vt.edu::642b3b91-206c-40a9-b165-6f66c1d08cb7" providerId="AD" clId="Web-{0524B353-6694-3EB9-59FE-A5F91F616BD7}" dt="2025-01-22T13:13:31.460" v="28"/>
        <pc:sldMkLst>
          <pc:docMk/>
          <pc:sldMk cId="768709732" sldId="334"/>
        </pc:sldMkLst>
      </pc:sldChg>
      <pc:sldChg chg="new del">
        <pc:chgData name="Mutcheson, Brock" userId="S::rbmutch@vt.edu::642b3b91-206c-40a9-b165-6f66c1d08cb7" providerId="AD" clId="Web-{0524B353-6694-3EB9-59FE-A5F91F616BD7}" dt="2025-01-22T12:46:11.163" v="2"/>
        <pc:sldMkLst>
          <pc:docMk/>
          <pc:sldMk cId="2187760728" sldId="334"/>
        </pc:sldMkLst>
      </pc:sldChg>
      <pc:sldChg chg="modSp add del replId">
        <pc:chgData name="Mutcheson, Brock" userId="S::rbmutch@vt.edu::642b3b91-206c-40a9-b165-6f66c1d08cb7" providerId="AD" clId="Web-{0524B353-6694-3EB9-59FE-A5F91F616BD7}" dt="2025-01-22T12:49:08.505" v="14"/>
        <pc:sldMkLst>
          <pc:docMk/>
          <pc:sldMk cId="3697204587" sldId="334"/>
        </pc:sldMkLst>
        <pc:spChg chg="mod">
          <ac:chgData name="Mutcheson, Brock" userId="S::rbmutch@vt.edu::642b3b91-206c-40a9-b165-6f66c1d08cb7" providerId="AD" clId="Web-{0524B353-6694-3EB9-59FE-A5F91F616BD7}" dt="2025-01-22T12:46:28.680" v="9" actId="20577"/>
          <ac:spMkLst>
            <pc:docMk/>
            <pc:sldMk cId="3697204587" sldId="334"/>
            <ac:spMk id="2" creationId="{00000000-0000-0000-0000-000000000000}"/>
          </ac:spMkLst>
        </pc:spChg>
        <pc:spChg chg="mod">
          <ac:chgData name="Mutcheson, Brock" userId="S::rbmutch@vt.edu::642b3b91-206c-40a9-b165-6f66c1d08cb7" providerId="AD" clId="Web-{0524B353-6694-3EB9-59FE-A5F91F616BD7}" dt="2025-01-22T12:48:48.440" v="13" actId="20577"/>
          <ac:spMkLst>
            <pc:docMk/>
            <pc:sldMk cId="3697204587" sldId="334"/>
            <ac:spMk id="4" creationId="{96C421D0-CC5C-CB7F-5EBC-B169DEFCD25F}"/>
          </ac:spMkLst>
        </pc:spChg>
      </pc:sldChg>
      <pc:sldChg chg="add del replId">
        <pc:chgData name="Mutcheson, Brock" userId="S::rbmutch@vt.edu::642b3b91-206c-40a9-b165-6f66c1d08cb7" providerId="AD" clId="Web-{0524B353-6694-3EB9-59FE-A5F91F616BD7}" dt="2025-01-22T13:14:08.604" v="36"/>
        <pc:sldMkLst>
          <pc:docMk/>
          <pc:sldMk cId="1036169467" sldId="335"/>
        </pc:sldMkLst>
      </pc:sldChg>
    </pc:docChg>
  </pc:docChgLst>
  <pc:docChgLst>
    <pc:chgData name="Guerry, Alaina" userId="S::malaina@vt.edu::a3d96687-ffb3-4a19-b496-a8158d594f55" providerId="AD" clId="Web-{B97CB291-A982-442E-5497-C40187E79699}"/>
    <pc:docChg chg="addSld delSld modSld sldOrd">
      <pc:chgData name="Guerry, Alaina" userId="S::malaina@vt.edu::a3d96687-ffb3-4a19-b496-a8158d594f55" providerId="AD" clId="Web-{B97CB291-A982-442E-5497-C40187E79699}" dt="2025-01-21T14:39:25.676" v="15"/>
      <pc:docMkLst>
        <pc:docMk/>
      </pc:docMkLst>
      <pc:sldChg chg="add del">
        <pc:chgData name="Guerry, Alaina" userId="S::malaina@vt.edu::a3d96687-ffb3-4a19-b496-a8158d594f55" providerId="AD" clId="Web-{B97CB291-A982-442E-5497-C40187E79699}" dt="2025-01-21T14:38:32.754" v="12"/>
        <pc:sldMkLst>
          <pc:docMk/>
          <pc:sldMk cId="3851909041" sldId="294"/>
        </pc:sldMkLst>
      </pc:sldChg>
      <pc:sldChg chg="modSp">
        <pc:chgData name="Guerry, Alaina" userId="S::malaina@vt.edu::a3d96687-ffb3-4a19-b496-a8158d594f55" providerId="AD" clId="Web-{B97CB291-A982-442E-5497-C40187E79699}" dt="2025-01-21T14:38:23.489" v="10" actId="20577"/>
        <pc:sldMkLst>
          <pc:docMk/>
          <pc:sldMk cId="1060087194" sldId="296"/>
        </pc:sldMkLst>
        <pc:spChg chg="mod">
          <ac:chgData name="Guerry, Alaina" userId="S::malaina@vt.edu::a3d96687-ffb3-4a19-b496-a8158d594f55" providerId="AD" clId="Web-{B97CB291-A982-442E-5497-C40187E79699}" dt="2025-01-21T14:38:23.489" v="10" actId="20577"/>
          <ac:spMkLst>
            <pc:docMk/>
            <pc:sldMk cId="1060087194" sldId="296"/>
            <ac:spMk id="2" creationId="{00000000-0000-0000-0000-000000000000}"/>
          </ac:spMkLst>
        </pc:spChg>
      </pc:sldChg>
      <pc:sldChg chg="delSp add ord replId">
        <pc:chgData name="Guerry, Alaina" userId="S::malaina@vt.edu::a3d96687-ffb3-4a19-b496-a8158d594f55" providerId="AD" clId="Web-{B97CB291-A982-442E-5497-C40187E79699}" dt="2025-01-21T14:39:25.676" v="15"/>
        <pc:sldMkLst>
          <pc:docMk/>
          <pc:sldMk cId="2113095204" sldId="314"/>
        </pc:sldMkLst>
        <pc:picChg chg="del">
          <ac:chgData name="Guerry, Alaina" userId="S::malaina@vt.edu::a3d96687-ffb3-4a19-b496-a8158d594f55" providerId="AD" clId="Web-{B97CB291-A982-442E-5497-C40187E79699}" dt="2025-01-21T14:39:25.676" v="15"/>
          <ac:picMkLst>
            <pc:docMk/>
            <pc:sldMk cId="2113095204" sldId="314"/>
            <ac:picMk id="6" creationId="{840C051E-F498-6723-09B8-D51D2F8AAB1B}"/>
          </ac:picMkLst>
        </pc:picChg>
      </pc:sldChg>
    </pc:docChg>
  </pc:docChgLst>
  <pc:docChgLst>
    <pc:chgData name="Mutcheson, Brock" userId="S::rbmutch@vt.edu::642b3b91-206c-40a9-b165-6f66c1d08cb7" providerId="AD" clId="Web-{25C3E1D3-44A5-C21A-3A6F-7B5990692CAD}"/>
    <pc:docChg chg="modSld">
      <pc:chgData name="Mutcheson, Brock" userId="S::rbmutch@vt.edu::642b3b91-206c-40a9-b165-6f66c1d08cb7" providerId="AD" clId="Web-{25C3E1D3-44A5-C21A-3A6F-7B5990692CAD}" dt="2025-01-21T17:04:04.085" v="283" actId="20577"/>
      <pc:docMkLst>
        <pc:docMk/>
      </pc:docMkLst>
      <pc:sldChg chg="addSp modSp">
        <pc:chgData name="Mutcheson, Brock" userId="S::rbmutch@vt.edu::642b3b91-206c-40a9-b165-6f66c1d08cb7" providerId="AD" clId="Web-{25C3E1D3-44A5-C21A-3A6F-7B5990692CAD}" dt="2025-01-21T17:04:04.085" v="283" actId="20577"/>
        <pc:sldMkLst>
          <pc:docMk/>
          <pc:sldMk cId="4150600923" sldId="332"/>
        </pc:sldMkLst>
        <pc:spChg chg="add mod">
          <ac:chgData name="Mutcheson, Brock" userId="S::rbmutch@vt.edu::642b3b91-206c-40a9-b165-6f66c1d08cb7" providerId="AD" clId="Web-{25C3E1D3-44A5-C21A-3A6F-7B5990692CAD}" dt="2025-01-21T17:04:04.085" v="283" actId="20577"/>
          <ac:spMkLst>
            <pc:docMk/>
            <pc:sldMk cId="4150600923" sldId="332"/>
            <ac:spMk id="2" creationId="{0F409B22-FA7C-2C13-2615-5E90979B9CCF}"/>
          </ac:spMkLst>
        </pc:spChg>
      </pc:sldChg>
    </pc:docChg>
  </pc:docChgLst>
  <pc:docChgLst>
    <pc:chgData name="Guerry, Alaina" userId="S::malaina@vt.edu::a3d96687-ffb3-4a19-b496-a8158d594f55" providerId="AD" clId="Web-{CB235920-6BA7-138E-44DF-A01FC84EDEA7}"/>
    <pc:docChg chg="addSld delSld modSld sldOrd">
      <pc:chgData name="Guerry, Alaina" userId="S::malaina@vt.edu::a3d96687-ffb3-4a19-b496-a8158d594f55" providerId="AD" clId="Web-{CB235920-6BA7-138E-44DF-A01FC84EDEA7}" dt="2025-01-21T15:02:38.264" v="62"/>
      <pc:docMkLst>
        <pc:docMk/>
      </pc:docMkLst>
      <pc:sldChg chg="del">
        <pc:chgData name="Guerry, Alaina" userId="S::malaina@vt.edu::a3d96687-ffb3-4a19-b496-a8158d594f55" providerId="AD" clId="Web-{CB235920-6BA7-138E-44DF-A01FC84EDEA7}" dt="2025-01-21T15:01:16.764" v="49"/>
        <pc:sldMkLst>
          <pc:docMk/>
          <pc:sldMk cId="316981058" sldId="257"/>
        </pc:sldMkLst>
      </pc:sldChg>
      <pc:sldChg chg="del">
        <pc:chgData name="Guerry, Alaina" userId="S::malaina@vt.edu::a3d96687-ffb3-4a19-b496-a8158d594f55" providerId="AD" clId="Web-{CB235920-6BA7-138E-44DF-A01FC84EDEA7}" dt="2025-01-21T14:59:45.279" v="35"/>
        <pc:sldMkLst>
          <pc:docMk/>
          <pc:sldMk cId="86753897" sldId="259"/>
        </pc:sldMkLst>
      </pc:sldChg>
      <pc:sldChg chg="del">
        <pc:chgData name="Guerry, Alaina" userId="S::malaina@vt.edu::a3d96687-ffb3-4a19-b496-a8158d594f55" providerId="AD" clId="Web-{CB235920-6BA7-138E-44DF-A01FC84EDEA7}" dt="2025-01-21T15:01:18.482" v="50"/>
        <pc:sldMkLst>
          <pc:docMk/>
          <pc:sldMk cId="2595936893" sldId="268"/>
        </pc:sldMkLst>
      </pc:sldChg>
      <pc:sldChg chg="del">
        <pc:chgData name="Guerry, Alaina" userId="S::malaina@vt.edu::a3d96687-ffb3-4a19-b496-a8158d594f55" providerId="AD" clId="Web-{CB235920-6BA7-138E-44DF-A01FC84EDEA7}" dt="2025-01-21T15:02:38.264" v="62"/>
        <pc:sldMkLst>
          <pc:docMk/>
          <pc:sldMk cId="3562740560" sldId="269"/>
        </pc:sldMkLst>
      </pc:sldChg>
      <pc:sldChg chg="del">
        <pc:chgData name="Guerry, Alaina" userId="S::malaina@vt.edu::a3d96687-ffb3-4a19-b496-a8158d594f55" providerId="AD" clId="Web-{CB235920-6BA7-138E-44DF-A01FC84EDEA7}" dt="2025-01-21T14:57:06.373" v="3"/>
        <pc:sldMkLst>
          <pc:docMk/>
          <pc:sldMk cId="1206880451" sldId="271"/>
        </pc:sldMkLst>
      </pc:sldChg>
      <pc:sldChg chg="del">
        <pc:chgData name="Guerry, Alaina" userId="S::malaina@vt.edu::a3d96687-ffb3-4a19-b496-a8158d594f55" providerId="AD" clId="Web-{CB235920-6BA7-138E-44DF-A01FC84EDEA7}" dt="2025-01-21T14:57:54.686" v="13"/>
        <pc:sldMkLst>
          <pc:docMk/>
          <pc:sldMk cId="2457247482" sldId="280"/>
        </pc:sldMkLst>
      </pc:sldChg>
      <pc:sldChg chg="del">
        <pc:chgData name="Guerry, Alaina" userId="S::malaina@vt.edu::a3d96687-ffb3-4a19-b496-a8158d594f55" providerId="AD" clId="Web-{CB235920-6BA7-138E-44DF-A01FC84EDEA7}" dt="2025-01-21T14:57:13.561" v="5"/>
        <pc:sldMkLst>
          <pc:docMk/>
          <pc:sldMk cId="241588963" sldId="282"/>
        </pc:sldMkLst>
      </pc:sldChg>
      <pc:sldChg chg="del">
        <pc:chgData name="Guerry, Alaina" userId="S::malaina@vt.edu::a3d96687-ffb3-4a19-b496-a8158d594f55" providerId="AD" clId="Web-{CB235920-6BA7-138E-44DF-A01FC84EDEA7}" dt="2025-01-21T14:59:04.233" v="31"/>
        <pc:sldMkLst>
          <pc:docMk/>
          <pc:sldMk cId="2343502861" sldId="283"/>
        </pc:sldMkLst>
      </pc:sldChg>
      <pc:sldChg chg="add del">
        <pc:chgData name="Guerry, Alaina" userId="S::malaina@vt.edu::a3d96687-ffb3-4a19-b496-a8158d594f55" providerId="AD" clId="Web-{CB235920-6BA7-138E-44DF-A01FC84EDEA7}" dt="2025-01-21T14:58:15.358" v="24"/>
        <pc:sldMkLst>
          <pc:docMk/>
          <pc:sldMk cId="2592170798" sldId="292"/>
        </pc:sldMkLst>
      </pc:sldChg>
      <pc:sldChg chg="ord">
        <pc:chgData name="Guerry, Alaina" userId="S::malaina@vt.edu::a3d96687-ffb3-4a19-b496-a8158d594f55" providerId="AD" clId="Web-{CB235920-6BA7-138E-44DF-A01FC84EDEA7}" dt="2025-01-21T14:58:51.764" v="28"/>
        <pc:sldMkLst>
          <pc:docMk/>
          <pc:sldMk cId="1559791766" sldId="293"/>
        </pc:sldMkLst>
      </pc:sldChg>
      <pc:sldChg chg="ord">
        <pc:chgData name="Guerry, Alaina" userId="S::malaina@vt.edu::a3d96687-ffb3-4a19-b496-a8158d594f55" providerId="AD" clId="Web-{CB235920-6BA7-138E-44DF-A01FC84EDEA7}" dt="2025-01-21T14:58:55.983" v="29"/>
        <pc:sldMkLst>
          <pc:docMk/>
          <pc:sldMk cId="3851909041" sldId="294"/>
        </pc:sldMkLst>
      </pc:sldChg>
      <pc:sldChg chg="ord">
        <pc:chgData name="Guerry, Alaina" userId="S::malaina@vt.edu::a3d96687-ffb3-4a19-b496-a8158d594f55" providerId="AD" clId="Web-{CB235920-6BA7-138E-44DF-A01FC84EDEA7}" dt="2025-01-21T15:00:10.873" v="41"/>
        <pc:sldMkLst>
          <pc:docMk/>
          <pc:sldMk cId="756493773" sldId="295"/>
        </pc:sldMkLst>
      </pc:sldChg>
      <pc:sldChg chg="del">
        <pc:chgData name="Guerry, Alaina" userId="S::malaina@vt.edu::a3d96687-ffb3-4a19-b496-a8158d594f55" providerId="AD" clId="Web-{CB235920-6BA7-138E-44DF-A01FC84EDEA7}" dt="2025-01-21T15:01:24.561" v="52"/>
        <pc:sldMkLst>
          <pc:docMk/>
          <pc:sldMk cId="1060087194" sldId="296"/>
        </pc:sldMkLst>
      </pc:sldChg>
      <pc:sldChg chg="add del">
        <pc:chgData name="Guerry, Alaina" userId="S::malaina@vt.edu::a3d96687-ffb3-4a19-b496-a8158d594f55" providerId="AD" clId="Web-{CB235920-6BA7-138E-44DF-A01FC84EDEA7}" dt="2025-01-21T14:58:41.733" v="27"/>
        <pc:sldMkLst>
          <pc:docMk/>
          <pc:sldMk cId="4097816604" sldId="301"/>
        </pc:sldMkLst>
      </pc:sldChg>
      <pc:sldChg chg="del">
        <pc:chgData name="Guerry, Alaina" userId="S::malaina@vt.edu::a3d96687-ffb3-4a19-b496-a8158d594f55" providerId="AD" clId="Web-{CB235920-6BA7-138E-44DF-A01FC84EDEA7}" dt="2025-01-21T14:57:38.795" v="9"/>
        <pc:sldMkLst>
          <pc:docMk/>
          <pc:sldMk cId="3674027864" sldId="302"/>
        </pc:sldMkLst>
      </pc:sldChg>
      <pc:sldChg chg="add del">
        <pc:chgData name="Guerry, Alaina" userId="S::malaina@vt.edu::a3d96687-ffb3-4a19-b496-a8158d594f55" providerId="AD" clId="Web-{CB235920-6BA7-138E-44DF-A01FC84EDEA7}" dt="2025-01-21T14:58:01.936" v="20"/>
        <pc:sldMkLst>
          <pc:docMk/>
          <pc:sldMk cId="1231732201" sldId="303"/>
        </pc:sldMkLst>
      </pc:sldChg>
      <pc:sldChg chg="add del">
        <pc:chgData name="Guerry, Alaina" userId="S::malaina@vt.edu::a3d96687-ffb3-4a19-b496-a8158d594f55" providerId="AD" clId="Web-{CB235920-6BA7-138E-44DF-A01FC84EDEA7}" dt="2025-01-21T14:58:38.561" v="26"/>
        <pc:sldMkLst>
          <pc:docMk/>
          <pc:sldMk cId="2336607381" sldId="306"/>
        </pc:sldMkLst>
      </pc:sldChg>
      <pc:sldChg chg="add del">
        <pc:chgData name="Guerry, Alaina" userId="S::malaina@vt.edu::a3d96687-ffb3-4a19-b496-a8158d594f55" providerId="AD" clId="Web-{CB235920-6BA7-138E-44DF-A01FC84EDEA7}" dt="2025-01-21T14:58:00.967" v="19"/>
        <pc:sldMkLst>
          <pc:docMk/>
          <pc:sldMk cId="4114347498" sldId="307"/>
        </pc:sldMkLst>
      </pc:sldChg>
      <pc:sldChg chg="del">
        <pc:chgData name="Guerry, Alaina" userId="S::malaina@vt.edu::a3d96687-ffb3-4a19-b496-a8158d594f55" providerId="AD" clId="Web-{CB235920-6BA7-138E-44DF-A01FC84EDEA7}" dt="2025-01-21T14:57:25.670" v="7"/>
        <pc:sldMkLst>
          <pc:docMk/>
          <pc:sldMk cId="1609506030" sldId="310"/>
        </pc:sldMkLst>
      </pc:sldChg>
      <pc:sldChg chg="add del">
        <pc:chgData name="Guerry, Alaina" userId="S::malaina@vt.edu::a3d96687-ffb3-4a19-b496-a8158d594f55" providerId="AD" clId="Web-{CB235920-6BA7-138E-44DF-A01FC84EDEA7}" dt="2025-01-21T15:02:21.310" v="60"/>
        <pc:sldMkLst>
          <pc:docMk/>
          <pc:sldMk cId="1221512866" sldId="311"/>
        </pc:sldMkLst>
      </pc:sldChg>
      <pc:sldChg chg="del">
        <pc:chgData name="Guerry, Alaina" userId="S::malaina@vt.edu::a3d96687-ffb3-4a19-b496-a8158d594f55" providerId="AD" clId="Web-{CB235920-6BA7-138E-44DF-A01FC84EDEA7}" dt="2025-01-21T15:02:08.076" v="57"/>
        <pc:sldMkLst>
          <pc:docMk/>
          <pc:sldMk cId="2968520876" sldId="312"/>
        </pc:sldMkLst>
      </pc:sldChg>
      <pc:sldChg chg="del">
        <pc:chgData name="Guerry, Alaina" userId="S::malaina@vt.edu::a3d96687-ffb3-4a19-b496-a8158d594f55" providerId="AD" clId="Web-{CB235920-6BA7-138E-44DF-A01FC84EDEA7}" dt="2025-01-21T14:59:46.279" v="36"/>
        <pc:sldMkLst>
          <pc:docMk/>
          <pc:sldMk cId="3069328027" sldId="313"/>
        </pc:sldMkLst>
      </pc:sldChg>
      <pc:sldChg chg="del">
        <pc:chgData name="Guerry, Alaina" userId="S::malaina@vt.edu::a3d96687-ffb3-4a19-b496-a8158d594f55" providerId="AD" clId="Web-{CB235920-6BA7-138E-44DF-A01FC84EDEA7}" dt="2025-01-21T15:01:29.639" v="53"/>
        <pc:sldMkLst>
          <pc:docMk/>
          <pc:sldMk cId="2113095204" sldId="314"/>
        </pc:sldMkLst>
      </pc:sldChg>
      <pc:sldChg chg="add del">
        <pc:chgData name="Guerry, Alaina" userId="S::malaina@vt.edu::a3d96687-ffb3-4a19-b496-a8158d594f55" providerId="AD" clId="Web-{CB235920-6BA7-138E-44DF-A01FC84EDEA7}" dt="2025-01-21T14:57:04.092" v="2"/>
        <pc:sldMkLst>
          <pc:docMk/>
          <pc:sldMk cId="2025430770" sldId="315"/>
        </pc:sldMkLst>
      </pc:sldChg>
      <pc:sldChg chg="add">
        <pc:chgData name="Guerry, Alaina" userId="S::malaina@vt.edu::a3d96687-ffb3-4a19-b496-a8158d594f55" providerId="AD" clId="Web-{CB235920-6BA7-138E-44DF-A01FC84EDEA7}" dt="2025-01-21T14:57:11.998" v="4"/>
        <pc:sldMkLst>
          <pc:docMk/>
          <pc:sldMk cId="204611590" sldId="316"/>
        </pc:sldMkLst>
      </pc:sldChg>
      <pc:sldChg chg="add">
        <pc:chgData name="Guerry, Alaina" userId="S::malaina@vt.edu::a3d96687-ffb3-4a19-b496-a8158d594f55" providerId="AD" clId="Web-{CB235920-6BA7-138E-44DF-A01FC84EDEA7}" dt="2025-01-21T14:57:24.561" v="6"/>
        <pc:sldMkLst>
          <pc:docMk/>
          <pc:sldMk cId="2292672918" sldId="317"/>
        </pc:sldMkLst>
      </pc:sldChg>
      <pc:sldChg chg="modSp add">
        <pc:chgData name="Guerry, Alaina" userId="S::malaina@vt.edu::a3d96687-ffb3-4a19-b496-a8158d594f55" providerId="AD" clId="Web-{CB235920-6BA7-138E-44DF-A01FC84EDEA7}" dt="2025-01-21T14:57:46.186" v="11" actId="1076"/>
        <pc:sldMkLst>
          <pc:docMk/>
          <pc:sldMk cId="4198088564" sldId="318"/>
        </pc:sldMkLst>
        <pc:picChg chg="mod">
          <ac:chgData name="Guerry, Alaina" userId="S::malaina@vt.edu::a3d96687-ffb3-4a19-b496-a8158d594f55" providerId="AD" clId="Web-{CB235920-6BA7-138E-44DF-A01FC84EDEA7}" dt="2025-01-21T14:57:46.186" v="11" actId="1076"/>
          <ac:picMkLst>
            <pc:docMk/>
            <pc:sldMk cId="4198088564" sldId="318"/>
            <ac:picMk id="5" creationId="{BA5551F4-3358-91D0-6464-F0D9127A92D5}"/>
          </ac:picMkLst>
        </pc:picChg>
      </pc:sldChg>
      <pc:sldChg chg="add">
        <pc:chgData name="Guerry, Alaina" userId="S::malaina@vt.edu::a3d96687-ffb3-4a19-b496-a8158d594f55" providerId="AD" clId="Web-{CB235920-6BA7-138E-44DF-A01FC84EDEA7}" dt="2025-01-21T14:57:53.404" v="12"/>
        <pc:sldMkLst>
          <pc:docMk/>
          <pc:sldMk cId="2404812904" sldId="319"/>
        </pc:sldMkLst>
      </pc:sldChg>
      <pc:sldChg chg="add">
        <pc:chgData name="Guerry, Alaina" userId="S::malaina@vt.edu::a3d96687-ffb3-4a19-b496-a8158d594f55" providerId="AD" clId="Web-{CB235920-6BA7-138E-44DF-A01FC84EDEA7}" dt="2025-01-21T14:58:32.123" v="25"/>
        <pc:sldMkLst>
          <pc:docMk/>
          <pc:sldMk cId="1570601806" sldId="320"/>
        </pc:sldMkLst>
      </pc:sldChg>
      <pc:sldChg chg="add">
        <pc:chgData name="Guerry, Alaina" userId="S::malaina@vt.edu::a3d96687-ffb3-4a19-b496-a8158d594f55" providerId="AD" clId="Web-{CB235920-6BA7-138E-44DF-A01FC84EDEA7}" dt="2025-01-21T14:59:01.608" v="30"/>
        <pc:sldMkLst>
          <pc:docMk/>
          <pc:sldMk cId="533616369" sldId="321"/>
        </pc:sldMkLst>
      </pc:sldChg>
      <pc:sldChg chg="add">
        <pc:chgData name="Guerry, Alaina" userId="S::malaina@vt.edu::a3d96687-ffb3-4a19-b496-a8158d594f55" providerId="AD" clId="Web-{CB235920-6BA7-138E-44DF-A01FC84EDEA7}" dt="2025-01-21T14:59:09.045" v="32"/>
        <pc:sldMkLst>
          <pc:docMk/>
          <pc:sldMk cId="1363228789" sldId="322"/>
        </pc:sldMkLst>
      </pc:sldChg>
      <pc:sldChg chg="add">
        <pc:chgData name="Guerry, Alaina" userId="S::malaina@vt.edu::a3d96687-ffb3-4a19-b496-a8158d594f55" providerId="AD" clId="Web-{CB235920-6BA7-138E-44DF-A01FC84EDEA7}" dt="2025-01-21T14:59:14.936" v="33"/>
        <pc:sldMkLst>
          <pc:docMk/>
          <pc:sldMk cId="3139283332" sldId="323"/>
        </pc:sldMkLst>
      </pc:sldChg>
      <pc:sldChg chg="add del">
        <pc:chgData name="Guerry, Alaina" userId="S::malaina@vt.edu::a3d96687-ffb3-4a19-b496-a8158d594f55" providerId="AD" clId="Web-{CB235920-6BA7-138E-44DF-A01FC84EDEA7}" dt="2025-01-21T15:00:05.201" v="40"/>
        <pc:sldMkLst>
          <pc:docMk/>
          <pc:sldMk cId="2253672512" sldId="324"/>
        </pc:sldMkLst>
      </pc:sldChg>
      <pc:sldChg chg="add">
        <pc:chgData name="Guerry, Alaina" userId="S::malaina@vt.edu::a3d96687-ffb3-4a19-b496-a8158d594f55" providerId="AD" clId="Web-{CB235920-6BA7-138E-44DF-A01FC84EDEA7}" dt="2025-01-21T15:00:00.436" v="38"/>
        <pc:sldMkLst>
          <pc:docMk/>
          <pc:sldMk cId="3308022837" sldId="325"/>
        </pc:sldMkLst>
      </pc:sldChg>
      <pc:sldChg chg="add del">
        <pc:chgData name="Guerry, Alaina" userId="S::malaina@vt.edu::a3d96687-ffb3-4a19-b496-a8158d594f55" providerId="AD" clId="Web-{CB235920-6BA7-138E-44DF-A01FC84EDEA7}" dt="2025-01-21T15:00:19.311" v="43"/>
        <pc:sldMkLst>
          <pc:docMk/>
          <pc:sldMk cId="763260787" sldId="326"/>
        </pc:sldMkLst>
      </pc:sldChg>
      <pc:sldChg chg="add">
        <pc:chgData name="Guerry, Alaina" userId="S::malaina@vt.edu::a3d96687-ffb3-4a19-b496-a8158d594f55" providerId="AD" clId="Web-{CB235920-6BA7-138E-44DF-A01FC84EDEA7}" dt="2025-01-21T15:00:17.639" v="42"/>
        <pc:sldMkLst>
          <pc:docMk/>
          <pc:sldMk cId="1557175910" sldId="327"/>
        </pc:sldMkLst>
      </pc:sldChg>
      <pc:sldChg chg="add">
        <pc:chgData name="Guerry, Alaina" userId="S::malaina@vt.edu::a3d96687-ffb3-4a19-b496-a8158d594f55" providerId="AD" clId="Web-{CB235920-6BA7-138E-44DF-A01FC84EDEA7}" dt="2025-01-21T15:00:26.842" v="44"/>
        <pc:sldMkLst>
          <pc:docMk/>
          <pc:sldMk cId="3979311975" sldId="328"/>
        </pc:sldMkLst>
      </pc:sldChg>
      <pc:sldChg chg="add del">
        <pc:chgData name="Guerry, Alaina" userId="S::malaina@vt.edu::a3d96687-ffb3-4a19-b496-a8158d594f55" providerId="AD" clId="Web-{CB235920-6BA7-138E-44DF-A01FC84EDEA7}" dt="2025-01-21T15:00:38.623" v="47"/>
        <pc:sldMkLst>
          <pc:docMk/>
          <pc:sldMk cId="3494421293" sldId="329"/>
        </pc:sldMkLst>
      </pc:sldChg>
      <pc:sldChg chg="add">
        <pc:chgData name="Guerry, Alaina" userId="S::malaina@vt.edu::a3d96687-ffb3-4a19-b496-a8158d594f55" providerId="AD" clId="Web-{CB235920-6BA7-138E-44DF-A01FC84EDEA7}" dt="2025-01-21T15:01:13.529" v="48"/>
        <pc:sldMkLst>
          <pc:docMk/>
          <pc:sldMk cId="3036333144" sldId="330"/>
        </pc:sldMkLst>
      </pc:sldChg>
      <pc:sldChg chg="add">
        <pc:chgData name="Guerry, Alaina" userId="S::malaina@vt.edu::a3d96687-ffb3-4a19-b496-a8158d594f55" providerId="AD" clId="Web-{CB235920-6BA7-138E-44DF-A01FC84EDEA7}" dt="2025-01-21T15:01:22.998" v="51"/>
        <pc:sldMkLst>
          <pc:docMk/>
          <pc:sldMk cId="2982371000" sldId="331"/>
        </pc:sldMkLst>
      </pc:sldChg>
      <pc:sldChg chg="add">
        <pc:chgData name="Guerry, Alaina" userId="S::malaina@vt.edu::a3d96687-ffb3-4a19-b496-a8158d594f55" providerId="AD" clId="Web-{CB235920-6BA7-138E-44DF-A01FC84EDEA7}" dt="2025-01-21T15:02:05.451" v="54"/>
        <pc:sldMkLst>
          <pc:docMk/>
          <pc:sldMk cId="4150600923" sldId="332"/>
        </pc:sldMkLst>
      </pc:sldChg>
      <pc:sldChg chg="add del">
        <pc:chgData name="Guerry, Alaina" userId="S::malaina@vt.edu::a3d96687-ffb3-4a19-b496-a8158d594f55" providerId="AD" clId="Web-{CB235920-6BA7-138E-44DF-A01FC84EDEA7}" dt="2025-01-21T15:02:26.201" v="61"/>
        <pc:sldMkLst>
          <pc:docMk/>
          <pc:sldMk cId="4003175294" sldId="333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E2BEFF-1816-47C1-991A-549DC65DDA74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BF4230B-F6A5-46B8-9BBB-7FE1D75358C8}">
      <dgm:prSet/>
      <dgm:spPr/>
      <dgm:t>
        <a:bodyPr/>
        <a:lstStyle/>
        <a:p>
          <a:r>
            <a:rPr lang="en-US">
              <a:solidFill>
                <a:schemeClr val="tx1"/>
              </a:solidFill>
              <a:latin typeface="Aptos"/>
            </a:rPr>
            <a:t>The I2I series addresses evolving curricular challenges through collaborative learning and practical skill development.</a:t>
          </a:r>
        </a:p>
      </dgm:t>
    </dgm:pt>
    <dgm:pt modelId="{272BCFD5-F265-4BEA-B66E-FAF6890B086A}" type="parTrans" cxnId="{D1C31980-5E33-4E45-9285-437A26B3F460}">
      <dgm:prSet/>
      <dgm:spPr/>
      <dgm:t>
        <a:bodyPr/>
        <a:lstStyle/>
        <a:p>
          <a:endParaRPr lang="en-US"/>
        </a:p>
      </dgm:t>
    </dgm:pt>
    <dgm:pt modelId="{03DB7F5E-FD8D-4BD7-9A54-46914FEB1854}" type="sibTrans" cxnId="{D1C31980-5E33-4E45-9285-437A26B3F460}">
      <dgm:prSet/>
      <dgm:spPr/>
      <dgm:t>
        <a:bodyPr/>
        <a:lstStyle/>
        <a:p>
          <a:endParaRPr lang="en-US"/>
        </a:p>
      </dgm:t>
    </dgm:pt>
    <dgm:pt modelId="{B7D9F70D-8596-417E-A96E-701D94E41F2F}">
      <dgm:prSet/>
      <dgm:spPr/>
      <dgm:t>
        <a:bodyPr/>
        <a:lstStyle/>
        <a:p>
          <a:r>
            <a:rPr lang="en-US">
              <a:latin typeface="Aptos"/>
            </a:rPr>
            <a:t>The goal of I2I is to empower participants to analyze educational issues and implement creative solutions, building valuable teaching resources and establishing VTCSOM as a center of innovation. </a:t>
          </a:r>
        </a:p>
      </dgm:t>
    </dgm:pt>
    <dgm:pt modelId="{17A18DFD-B226-4B64-938D-93BB993F80FE}" type="parTrans" cxnId="{BAEEDA8A-FAC8-4B78-99B3-B8B6F1AB4654}">
      <dgm:prSet/>
      <dgm:spPr/>
      <dgm:t>
        <a:bodyPr/>
        <a:lstStyle/>
        <a:p>
          <a:endParaRPr lang="en-US"/>
        </a:p>
      </dgm:t>
    </dgm:pt>
    <dgm:pt modelId="{E2BBD111-BD97-4C39-8899-EDBCA409B919}" type="sibTrans" cxnId="{BAEEDA8A-FAC8-4B78-99B3-B8B6F1AB4654}">
      <dgm:prSet/>
      <dgm:spPr/>
      <dgm:t>
        <a:bodyPr/>
        <a:lstStyle/>
        <a:p>
          <a:endParaRPr lang="en-US"/>
        </a:p>
      </dgm:t>
    </dgm:pt>
    <dgm:pt modelId="{DC4FD2D3-8F77-4BBC-9346-372AC1D8C507}" type="pres">
      <dgm:prSet presAssocID="{18E2BEFF-1816-47C1-991A-549DC65DDA7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9E8B42-0245-4001-A003-C2BBBFFDEF9D}" type="pres">
      <dgm:prSet presAssocID="{BBF4230B-F6A5-46B8-9BBB-7FE1D75358C8}" presName="hierRoot1" presStyleCnt="0"/>
      <dgm:spPr/>
    </dgm:pt>
    <dgm:pt modelId="{5CFD45C3-5814-4E23-A6D1-AD945F7D1F2F}" type="pres">
      <dgm:prSet presAssocID="{BBF4230B-F6A5-46B8-9BBB-7FE1D75358C8}" presName="composite" presStyleCnt="0"/>
      <dgm:spPr/>
    </dgm:pt>
    <dgm:pt modelId="{F4384CE1-9145-44ED-BB07-F301EF4F205B}" type="pres">
      <dgm:prSet presAssocID="{BBF4230B-F6A5-46B8-9BBB-7FE1D75358C8}" presName="background" presStyleLbl="node0" presStyleIdx="0" presStyleCnt="2"/>
      <dgm:spPr/>
    </dgm:pt>
    <dgm:pt modelId="{E3A474AB-E2E7-4314-8A51-46A0A00712BF}" type="pres">
      <dgm:prSet presAssocID="{BBF4230B-F6A5-46B8-9BBB-7FE1D75358C8}" presName="text" presStyleLbl="fgAcc0" presStyleIdx="0" presStyleCnt="2">
        <dgm:presLayoutVars>
          <dgm:chPref val="3"/>
        </dgm:presLayoutVars>
      </dgm:prSet>
      <dgm:spPr/>
    </dgm:pt>
    <dgm:pt modelId="{8132CD79-9639-4408-BCA8-EBBABAAB7E2F}" type="pres">
      <dgm:prSet presAssocID="{BBF4230B-F6A5-46B8-9BBB-7FE1D75358C8}" presName="hierChild2" presStyleCnt="0"/>
      <dgm:spPr/>
    </dgm:pt>
    <dgm:pt modelId="{936DFC7A-B305-4FB4-A678-248C323752A0}" type="pres">
      <dgm:prSet presAssocID="{B7D9F70D-8596-417E-A96E-701D94E41F2F}" presName="hierRoot1" presStyleCnt="0"/>
      <dgm:spPr/>
    </dgm:pt>
    <dgm:pt modelId="{075A397D-2F9A-43C6-8727-1469CAC9940C}" type="pres">
      <dgm:prSet presAssocID="{B7D9F70D-8596-417E-A96E-701D94E41F2F}" presName="composite" presStyleCnt="0"/>
      <dgm:spPr/>
    </dgm:pt>
    <dgm:pt modelId="{AD6DEB22-9EA9-4B83-AEFE-1349F893482A}" type="pres">
      <dgm:prSet presAssocID="{B7D9F70D-8596-417E-A96E-701D94E41F2F}" presName="background" presStyleLbl="node0" presStyleIdx="1" presStyleCnt="2"/>
      <dgm:spPr/>
    </dgm:pt>
    <dgm:pt modelId="{C82AC874-70C3-4CE5-9486-4D270E82E9EF}" type="pres">
      <dgm:prSet presAssocID="{B7D9F70D-8596-417E-A96E-701D94E41F2F}" presName="text" presStyleLbl="fgAcc0" presStyleIdx="1" presStyleCnt="2">
        <dgm:presLayoutVars>
          <dgm:chPref val="3"/>
        </dgm:presLayoutVars>
      </dgm:prSet>
      <dgm:spPr/>
    </dgm:pt>
    <dgm:pt modelId="{CF706C75-DDAD-4008-9E21-2467DFBC903D}" type="pres">
      <dgm:prSet presAssocID="{B7D9F70D-8596-417E-A96E-701D94E41F2F}" presName="hierChild2" presStyleCnt="0"/>
      <dgm:spPr/>
    </dgm:pt>
  </dgm:ptLst>
  <dgm:cxnLst>
    <dgm:cxn modelId="{1AC9D810-B0D9-4FDA-9C2D-3B1A07AB0702}" type="presOf" srcId="{B7D9F70D-8596-417E-A96E-701D94E41F2F}" destId="{C82AC874-70C3-4CE5-9486-4D270E82E9EF}" srcOrd="0" destOrd="0" presId="urn:microsoft.com/office/officeart/2005/8/layout/hierarchy1"/>
    <dgm:cxn modelId="{D1C31980-5E33-4E45-9285-437A26B3F460}" srcId="{18E2BEFF-1816-47C1-991A-549DC65DDA74}" destId="{BBF4230B-F6A5-46B8-9BBB-7FE1D75358C8}" srcOrd="0" destOrd="0" parTransId="{272BCFD5-F265-4BEA-B66E-FAF6890B086A}" sibTransId="{03DB7F5E-FD8D-4BD7-9A54-46914FEB1854}"/>
    <dgm:cxn modelId="{BAEEDA8A-FAC8-4B78-99B3-B8B6F1AB4654}" srcId="{18E2BEFF-1816-47C1-991A-549DC65DDA74}" destId="{B7D9F70D-8596-417E-A96E-701D94E41F2F}" srcOrd="1" destOrd="0" parTransId="{17A18DFD-B226-4B64-938D-93BB993F80FE}" sibTransId="{E2BBD111-BD97-4C39-8899-EDBCA409B919}"/>
    <dgm:cxn modelId="{FEEC9DB0-0B3B-4CE8-BB1F-5DB51F590FBB}" type="presOf" srcId="{BBF4230B-F6A5-46B8-9BBB-7FE1D75358C8}" destId="{E3A474AB-E2E7-4314-8A51-46A0A00712BF}" srcOrd="0" destOrd="0" presId="urn:microsoft.com/office/officeart/2005/8/layout/hierarchy1"/>
    <dgm:cxn modelId="{B98DA7BE-516B-44C9-8759-5E8FEB6B2735}" type="presOf" srcId="{18E2BEFF-1816-47C1-991A-549DC65DDA74}" destId="{DC4FD2D3-8F77-4BBC-9346-372AC1D8C507}" srcOrd="0" destOrd="0" presId="urn:microsoft.com/office/officeart/2005/8/layout/hierarchy1"/>
    <dgm:cxn modelId="{DF572650-8B90-4594-B2F4-EA1E7D6A0374}" type="presParOf" srcId="{DC4FD2D3-8F77-4BBC-9346-372AC1D8C507}" destId="{849E8B42-0245-4001-A003-C2BBBFFDEF9D}" srcOrd="0" destOrd="0" presId="urn:microsoft.com/office/officeart/2005/8/layout/hierarchy1"/>
    <dgm:cxn modelId="{E73A6393-918C-4B87-94B2-2AE4E9D6CEBB}" type="presParOf" srcId="{849E8B42-0245-4001-A003-C2BBBFFDEF9D}" destId="{5CFD45C3-5814-4E23-A6D1-AD945F7D1F2F}" srcOrd="0" destOrd="0" presId="urn:microsoft.com/office/officeart/2005/8/layout/hierarchy1"/>
    <dgm:cxn modelId="{CEFB03D5-971E-48E9-B1CA-4A6CBCEDBDF8}" type="presParOf" srcId="{5CFD45C3-5814-4E23-A6D1-AD945F7D1F2F}" destId="{F4384CE1-9145-44ED-BB07-F301EF4F205B}" srcOrd="0" destOrd="0" presId="urn:microsoft.com/office/officeart/2005/8/layout/hierarchy1"/>
    <dgm:cxn modelId="{911F338B-D905-47F5-82C4-728E04489FF8}" type="presParOf" srcId="{5CFD45C3-5814-4E23-A6D1-AD945F7D1F2F}" destId="{E3A474AB-E2E7-4314-8A51-46A0A00712BF}" srcOrd="1" destOrd="0" presId="urn:microsoft.com/office/officeart/2005/8/layout/hierarchy1"/>
    <dgm:cxn modelId="{F9E4A7E1-AD38-482B-AF97-30D6914ADF3C}" type="presParOf" srcId="{849E8B42-0245-4001-A003-C2BBBFFDEF9D}" destId="{8132CD79-9639-4408-BCA8-EBBABAAB7E2F}" srcOrd="1" destOrd="0" presId="urn:microsoft.com/office/officeart/2005/8/layout/hierarchy1"/>
    <dgm:cxn modelId="{41E1B88B-93FF-4DBE-9D12-8C0200B3AE2A}" type="presParOf" srcId="{DC4FD2D3-8F77-4BBC-9346-372AC1D8C507}" destId="{936DFC7A-B305-4FB4-A678-248C323752A0}" srcOrd="1" destOrd="0" presId="urn:microsoft.com/office/officeart/2005/8/layout/hierarchy1"/>
    <dgm:cxn modelId="{4B0E05DE-DCEC-407B-957D-2A87FDEACC8A}" type="presParOf" srcId="{936DFC7A-B305-4FB4-A678-248C323752A0}" destId="{075A397D-2F9A-43C6-8727-1469CAC9940C}" srcOrd="0" destOrd="0" presId="urn:microsoft.com/office/officeart/2005/8/layout/hierarchy1"/>
    <dgm:cxn modelId="{2A48E272-BB4F-4113-A688-5E457E90FC1D}" type="presParOf" srcId="{075A397D-2F9A-43C6-8727-1469CAC9940C}" destId="{AD6DEB22-9EA9-4B83-AEFE-1349F893482A}" srcOrd="0" destOrd="0" presId="urn:microsoft.com/office/officeart/2005/8/layout/hierarchy1"/>
    <dgm:cxn modelId="{0FDAE6CD-B846-4008-9AB2-B4B58FE7F80F}" type="presParOf" srcId="{075A397D-2F9A-43C6-8727-1469CAC9940C}" destId="{C82AC874-70C3-4CE5-9486-4D270E82E9EF}" srcOrd="1" destOrd="0" presId="urn:microsoft.com/office/officeart/2005/8/layout/hierarchy1"/>
    <dgm:cxn modelId="{22390555-2AD8-4AFE-9178-33409848E9A4}" type="presParOf" srcId="{936DFC7A-B305-4FB4-A678-248C323752A0}" destId="{CF706C75-DDAD-4008-9E21-2467DFBC90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059857-8521-4CC9-87F6-B67267804A4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166E6382-C68A-41A6-B702-DE20E7615573}">
      <dgm:prSet/>
      <dgm:spPr/>
      <dgm:t>
        <a:bodyPr/>
        <a:lstStyle/>
        <a:p>
          <a:pPr>
            <a:defRPr cap="all"/>
          </a:pPr>
          <a:r>
            <a:rPr lang="en-US"/>
            <a:t>Write a patient handout</a:t>
          </a:r>
        </a:p>
      </dgm:t>
    </dgm:pt>
    <dgm:pt modelId="{4203111C-A524-444A-B4FB-60177973B563}" type="parTrans" cxnId="{75596EEF-E99D-45C1-95B5-048F9678FB8B}">
      <dgm:prSet/>
      <dgm:spPr/>
      <dgm:t>
        <a:bodyPr/>
        <a:lstStyle/>
        <a:p>
          <a:endParaRPr lang="en-US"/>
        </a:p>
      </dgm:t>
    </dgm:pt>
    <dgm:pt modelId="{1FD63137-21B8-476E-AC30-F729BD3ED352}" type="sibTrans" cxnId="{75596EEF-E99D-45C1-95B5-048F9678FB8B}">
      <dgm:prSet/>
      <dgm:spPr/>
      <dgm:t>
        <a:bodyPr/>
        <a:lstStyle/>
        <a:p>
          <a:endParaRPr lang="en-US"/>
        </a:p>
      </dgm:t>
    </dgm:pt>
    <dgm:pt modelId="{6BBD4998-4153-4792-BE54-592F4F7EC7D4}">
      <dgm:prSet/>
      <dgm:spPr/>
      <dgm:t>
        <a:bodyPr/>
        <a:lstStyle/>
        <a:p>
          <a:pPr>
            <a:defRPr cap="all"/>
          </a:pPr>
          <a:r>
            <a:rPr lang="en-US"/>
            <a:t>Compute a common formula</a:t>
          </a:r>
        </a:p>
      </dgm:t>
    </dgm:pt>
    <dgm:pt modelId="{8405EB35-9266-400D-896E-8BDAD55EFADE}" type="parTrans" cxnId="{D410AC92-D7EC-467D-BD6F-061EF4162038}">
      <dgm:prSet/>
      <dgm:spPr/>
      <dgm:t>
        <a:bodyPr/>
        <a:lstStyle/>
        <a:p>
          <a:endParaRPr lang="en-US"/>
        </a:p>
      </dgm:t>
    </dgm:pt>
    <dgm:pt modelId="{CC34F7C8-A588-4DE8-ADDD-313B359179D0}" type="sibTrans" cxnId="{D410AC92-D7EC-467D-BD6F-061EF4162038}">
      <dgm:prSet/>
      <dgm:spPr/>
      <dgm:t>
        <a:bodyPr/>
        <a:lstStyle/>
        <a:p>
          <a:endParaRPr lang="en-US"/>
        </a:p>
      </dgm:t>
    </dgm:pt>
    <dgm:pt modelId="{B6B9F0B6-F6D0-4AFA-A5E4-C1157CF48BFB}">
      <dgm:prSet/>
      <dgm:spPr/>
      <dgm:t>
        <a:bodyPr/>
        <a:lstStyle/>
        <a:p>
          <a:pPr>
            <a:defRPr cap="all"/>
          </a:pPr>
          <a:r>
            <a:rPr lang="en-US"/>
            <a:t>Suggest or interpret lab results</a:t>
          </a:r>
        </a:p>
      </dgm:t>
    </dgm:pt>
    <dgm:pt modelId="{2C12B372-6B8B-4B46-91E5-9BE61C73129E}" type="parTrans" cxnId="{CF2ED8BF-756C-4144-AC2C-F3CFD9CE2F10}">
      <dgm:prSet/>
      <dgm:spPr/>
      <dgm:t>
        <a:bodyPr/>
        <a:lstStyle/>
        <a:p>
          <a:endParaRPr lang="en-US"/>
        </a:p>
      </dgm:t>
    </dgm:pt>
    <dgm:pt modelId="{17D3D242-B58E-445C-B70D-9FADCD26437D}" type="sibTrans" cxnId="{CF2ED8BF-756C-4144-AC2C-F3CFD9CE2F10}">
      <dgm:prSet/>
      <dgm:spPr/>
      <dgm:t>
        <a:bodyPr/>
        <a:lstStyle/>
        <a:p>
          <a:endParaRPr lang="en-US"/>
        </a:p>
      </dgm:t>
    </dgm:pt>
    <dgm:pt modelId="{D618FF1B-970D-4D40-A23B-5B6A4428E565}">
      <dgm:prSet/>
      <dgm:spPr/>
      <dgm:t>
        <a:bodyPr/>
        <a:lstStyle/>
        <a:p>
          <a:pPr>
            <a:defRPr cap="all"/>
          </a:pPr>
          <a:r>
            <a:rPr lang="en-US"/>
            <a:t>Write an exam question</a:t>
          </a:r>
        </a:p>
      </dgm:t>
    </dgm:pt>
    <dgm:pt modelId="{CA721F31-8C54-4F67-9E3F-83EDCF056EB0}" type="parTrans" cxnId="{3E832A75-9687-42C4-8C28-200B3AADABC8}">
      <dgm:prSet/>
      <dgm:spPr/>
      <dgm:t>
        <a:bodyPr/>
        <a:lstStyle/>
        <a:p>
          <a:endParaRPr lang="en-US"/>
        </a:p>
      </dgm:t>
    </dgm:pt>
    <dgm:pt modelId="{3DE84FB5-34CF-42F0-AD19-8E12EE3581EC}" type="sibTrans" cxnId="{3E832A75-9687-42C4-8C28-200B3AADABC8}">
      <dgm:prSet/>
      <dgm:spPr/>
      <dgm:t>
        <a:bodyPr/>
        <a:lstStyle/>
        <a:p>
          <a:endParaRPr lang="en-US"/>
        </a:p>
      </dgm:t>
    </dgm:pt>
    <dgm:pt modelId="{8BE76909-53F2-483F-982F-B18D2AC2496F}">
      <dgm:prSet/>
      <dgm:spPr/>
      <dgm:t>
        <a:bodyPr/>
        <a:lstStyle/>
        <a:p>
          <a:pPr>
            <a:defRPr cap="all"/>
          </a:pPr>
          <a:r>
            <a:rPr lang="en-US"/>
            <a:t>Write patient home care instructions</a:t>
          </a:r>
        </a:p>
      </dgm:t>
    </dgm:pt>
    <dgm:pt modelId="{C57F368E-7791-4DC1-91A8-6F7C88DC6868}" type="parTrans" cxnId="{723B5277-6609-4169-A144-878384341A43}">
      <dgm:prSet/>
      <dgm:spPr/>
      <dgm:t>
        <a:bodyPr/>
        <a:lstStyle/>
        <a:p>
          <a:endParaRPr lang="en-US"/>
        </a:p>
      </dgm:t>
    </dgm:pt>
    <dgm:pt modelId="{77473325-5AD3-4337-B6FD-91B18969FF0D}" type="sibTrans" cxnId="{723B5277-6609-4169-A144-878384341A43}">
      <dgm:prSet/>
      <dgm:spPr/>
      <dgm:t>
        <a:bodyPr/>
        <a:lstStyle/>
        <a:p>
          <a:endParaRPr lang="en-US"/>
        </a:p>
      </dgm:t>
    </dgm:pt>
    <dgm:pt modelId="{9CF5F245-8B4B-4FDF-89A2-BD0E94A7FB71}">
      <dgm:prSet/>
      <dgm:spPr/>
      <dgm:t>
        <a:bodyPr/>
        <a:lstStyle/>
        <a:p>
          <a:pPr>
            <a:defRPr cap="all"/>
          </a:pPr>
          <a:r>
            <a:rPr lang="en-US"/>
            <a:t>Ask about drug dosing or interactions</a:t>
          </a:r>
        </a:p>
      </dgm:t>
    </dgm:pt>
    <dgm:pt modelId="{4CE3AA6E-8555-4EE5-BF73-3967316A8D62}" type="parTrans" cxnId="{F76B71BF-C1E8-4034-BBEF-10C652D337BC}">
      <dgm:prSet/>
      <dgm:spPr/>
      <dgm:t>
        <a:bodyPr/>
        <a:lstStyle/>
        <a:p>
          <a:endParaRPr lang="en-US"/>
        </a:p>
      </dgm:t>
    </dgm:pt>
    <dgm:pt modelId="{B3ED6169-50DC-4699-90AF-A0E8B8C54CDA}" type="sibTrans" cxnId="{F76B71BF-C1E8-4034-BBEF-10C652D337BC}">
      <dgm:prSet/>
      <dgm:spPr/>
      <dgm:t>
        <a:bodyPr/>
        <a:lstStyle/>
        <a:p>
          <a:endParaRPr lang="en-US"/>
        </a:p>
      </dgm:t>
    </dgm:pt>
    <dgm:pt modelId="{EDC05C94-C0A4-453F-AB2F-846ABCD934CA}" type="pres">
      <dgm:prSet presAssocID="{B8059857-8521-4CC9-87F6-B67267804A4D}" presName="root" presStyleCnt="0">
        <dgm:presLayoutVars>
          <dgm:dir/>
          <dgm:resizeHandles val="exact"/>
        </dgm:presLayoutVars>
      </dgm:prSet>
      <dgm:spPr/>
    </dgm:pt>
    <dgm:pt modelId="{079DC2DE-4541-4C6E-9340-3FAD71A1F9DD}" type="pres">
      <dgm:prSet presAssocID="{166E6382-C68A-41A6-B702-DE20E7615573}" presName="compNode" presStyleCnt="0"/>
      <dgm:spPr/>
    </dgm:pt>
    <dgm:pt modelId="{4CA0F86D-B5D9-4772-ABE8-140B75D439CB}" type="pres">
      <dgm:prSet presAssocID="{166E6382-C68A-41A6-B702-DE20E7615573}" presName="iconBgRect" presStyleLbl="bgShp" presStyleIdx="0" presStyleCnt="6"/>
      <dgm:spPr/>
    </dgm:pt>
    <dgm:pt modelId="{D932C646-CD64-43AD-8400-371055EC3B47}" type="pres">
      <dgm:prSet presAssocID="{166E6382-C68A-41A6-B702-DE20E761557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496A745-44BD-4DF0-8FF9-7662280695D6}" type="pres">
      <dgm:prSet presAssocID="{166E6382-C68A-41A6-B702-DE20E7615573}" presName="spaceRect" presStyleCnt="0"/>
      <dgm:spPr/>
    </dgm:pt>
    <dgm:pt modelId="{E958B511-C0EB-4793-B328-E18A14E7987F}" type="pres">
      <dgm:prSet presAssocID="{166E6382-C68A-41A6-B702-DE20E7615573}" presName="textRect" presStyleLbl="revTx" presStyleIdx="0" presStyleCnt="6">
        <dgm:presLayoutVars>
          <dgm:chMax val="1"/>
          <dgm:chPref val="1"/>
        </dgm:presLayoutVars>
      </dgm:prSet>
      <dgm:spPr/>
    </dgm:pt>
    <dgm:pt modelId="{F9CF0140-5DA2-4729-9113-83806EEB5291}" type="pres">
      <dgm:prSet presAssocID="{1FD63137-21B8-476E-AC30-F729BD3ED352}" presName="sibTrans" presStyleCnt="0"/>
      <dgm:spPr/>
    </dgm:pt>
    <dgm:pt modelId="{CC066386-93F1-44A7-A0E5-F3929CD8C99A}" type="pres">
      <dgm:prSet presAssocID="{6BBD4998-4153-4792-BE54-592F4F7EC7D4}" presName="compNode" presStyleCnt="0"/>
      <dgm:spPr/>
    </dgm:pt>
    <dgm:pt modelId="{91C86B4D-FDD1-49B5-9AA4-FCD70E9D9114}" type="pres">
      <dgm:prSet presAssocID="{6BBD4998-4153-4792-BE54-592F4F7EC7D4}" presName="iconBgRect" presStyleLbl="bgShp" presStyleIdx="1" presStyleCnt="6"/>
      <dgm:spPr/>
    </dgm:pt>
    <dgm:pt modelId="{1E5EF0DA-51E3-4F9C-83C0-EC31C28D1A8F}" type="pres">
      <dgm:prSet presAssocID="{6BBD4998-4153-4792-BE54-592F4F7EC7D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05D06AA1-B115-4331-9D45-F925A2026E87}" type="pres">
      <dgm:prSet presAssocID="{6BBD4998-4153-4792-BE54-592F4F7EC7D4}" presName="spaceRect" presStyleCnt="0"/>
      <dgm:spPr/>
    </dgm:pt>
    <dgm:pt modelId="{401168C2-5E42-42C1-B95E-9A47A94859EC}" type="pres">
      <dgm:prSet presAssocID="{6BBD4998-4153-4792-BE54-592F4F7EC7D4}" presName="textRect" presStyleLbl="revTx" presStyleIdx="1" presStyleCnt="6">
        <dgm:presLayoutVars>
          <dgm:chMax val="1"/>
          <dgm:chPref val="1"/>
        </dgm:presLayoutVars>
      </dgm:prSet>
      <dgm:spPr/>
    </dgm:pt>
    <dgm:pt modelId="{0978BEF7-619C-4156-A51D-6B58432C13A5}" type="pres">
      <dgm:prSet presAssocID="{CC34F7C8-A588-4DE8-ADDD-313B359179D0}" presName="sibTrans" presStyleCnt="0"/>
      <dgm:spPr/>
    </dgm:pt>
    <dgm:pt modelId="{485C0763-5CBA-4B3F-99F5-4F4051C6F782}" type="pres">
      <dgm:prSet presAssocID="{B6B9F0B6-F6D0-4AFA-A5E4-C1157CF48BFB}" presName="compNode" presStyleCnt="0"/>
      <dgm:spPr/>
    </dgm:pt>
    <dgm:pt modelId="{D5892571-3732-476E-8216-F9A7CD3A7A74}" type="pres">
      <dgm:prSet presAssocID="{B6B9F0B6-F6D0-4AFA-A5E4-C1157CF48BFB}" presName="iconBgRect" presStyleLbl="bgShp" presStyleIdx="2" presStyleCnt="6"/>
      <dgm:spPr/>
    </dgm:pt>
    <dgm:pt modelId="{4186847D-375E-469F-9365-AB37F4CD4040}" type="pres">
      <dgm:prSet presAssocID="{B6B9F0B6-F6D0-4AFA-A5E4-C1157CF48BF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05CF9A96-A070-401A-AA60-5B65FF2A6B09}" type="pres">
      <dgm:prSet presAssocID="{B6B9F0B6-F6D0-4AFA-A5E4-C1157CF48BFB}" presName="spaceRect" presStyleCnt="0"/>
      <dgm:spPr/>
    </dgm:pt>
    <dgm:pt modelId="{BE2F677F-CFBA-4AC7-9FF9-A55A51635B74}" type="pres">
      <dgm:prSet presAssocID="{B6B9F0B6-F6D0-4AFA-A5E4-C1157CF48BFB}" presName="textRect" presStyleLbl="revTx" presStyleIdx="2" presStyleCnt="6">
        <dgm:presLayoutVars>
          <dgm:chMax val="1"/>
          <dgm:chPref val="1"/>
        </dgm:presLayoutVars>
      </dgm:prSet>
      <dgm:spPr/>
    </dgm:pt>
    <dgm:pt modelId="{4F56A221-64B9-4ABF-895E-6723549C3782}" type="pres">
      <dgm:prSet presAssocID="{17D3D242-B58E-445C-B70D-9FADCD26437D}" presName="sibTrans" presStyleCnt="0"/>
      <dgm:spPr/>
    </dgm:pt>
    <dgm:pt modelId="{FDD44857-AE75-4FE1-B414-E993E4FBDBC1}" type="pres">
      <dgm:prSet presAssocID="{D618FF1B-970D-4D40-A23B-5B6A4428E565}" presName="compNode" presStyleCnt="0"/>
      <dgm:spPr/>
    </dgm:pt>
    <dgm:pt modelId="{4A684B50-BC18-4174-BD7B-EAF01DFC06E8}" type="pres">
      <dgm:prSet presAssocID="{D618FF1B-970D-4D40-A23B-5B6A4428E565}" presName="iconBgRect" presStyleLbl="bgShp" presStyleIdx="3" presStyleCnt="6"/>
      <dgm:spPr/>
    </dgm:pt>
    <dgm:pt modelId="{EDE58331-D9F6-4642-ABBB-DC87A5098E02}" type="pres">
      <dgm:prSet presAssocID="{D618FF1B-970D-4D40-A23B-5B6A4428E56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910A14AF-2089-4A35-A6EC-E486BBDCE08D}" type="pres">
      <dgm:prSet presAssocID="{D618FF1B-970D-4D40-A23B-5B6A4428E565}" presName="spaceRect" presStyleCnt="0"/>
      <dgm:spPr/>
    </dgm:pt>
    <dgm:pt modelId="{3CD6AE83-1AAF-4687-8925-F886964F032C}" type="pres">
      <dgm:prSet presAssocID="{D618FF1B-970D-4D40-A23B-5B6A4428E565}" presName="textRect" presStyleLbl="revTx" presStyleIdx="3" presStyleCnt="6">
        <dgm:presLayoutVars>
          <dgm:chMax val="1"/>
          <dgm:chPref val="1"/>
        </dgm:presLayoutVars>
      </dgm:prSet>
      <dgm:spPr/>
    </dgm:pt>
    <dgm:pt modelId="{55E802B2-2E49-4CE6-8971-969C44DBB69A}" type="pres">
      <dgm:prSet presAssocID="{3DE84FB5-34CF-42F0-AD19-8E12EE3581EC}" presName="sibTrans" presStyleCnt="0"/>
      <dgm:spPr/>
    </dgm:pt>
    <dgm:pt modelId="{9B8BA5CB-20D1-49CC-B16D-9A24FD0ADB0C}" type="pres">
      <dgm:prSet presAssocID="{8BE76909-53F2-483F-982F-B18D2AC2496F}" presName="compNode" presStyleCnt="0"/>
      <dgm:spPr/>
    </dgm:pt>
    <dgm:pt modelId="{F3578AC3-CA5F-459C-96D4-73C7060ECE2C}" type="pres">
      <dgm:prSet presAssocID="{8BE76909-53F2-483F-982F-B18D2AC2496F}" presName="iconBgRect" presStyleLbl="bgShp" presStyleIdx="4" presStyleCnt="6"/>
      <dgm:spPr/>
    </dgm:pt>
    <dgm:pt modelId="{96D2F8E6-7B03-4271-90C3-74098932461E}" type="pres">
      <dgm:prSet presAssocID="{8BE76909-53F2-483F-982F-B18D2AC2496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50937D76-5F9E-4FEB-882A-5699265411EC}" type="pres">
      <dgm:prSet presAssocID="{8BE76909-53F2-483F-982F-B18D2AC2496F}" presName="spaceRect" presStyleCnt="0"/>
      <dgm:spPr/>
    </dgm:pt>
    <dgm:pt modelId="{13B9F14C-F778-4C29-9352-E04D1D8E43FD}" type="pres">
      <dgm:prSet presAssocID="{8BE76909-53F2-483F-982F-B18D2AC2496F}" presName="textRect" presStyleLbl="revTx" presStyleIdx="4" presStyleCnt="6">
        <dgm:presLayoutVars>
          <dgm:chMax val="1"/>
          <dgm:chPref val="1"/>
        </dgm:presLayoutVars>
      </dgm:prSet>
      <dgm:spPr/>
    </dgm:pt>
    <dgm:pt modelId="{76C3B364-1694-49D2-8121-171B6B867B08}" type="pres">
      <dgm:prSet presAssocID="{77473325-5AD3-4337-B6FD-91B18969FF0D}" presName="sibTrans" presStyleCnt="0"/>
      <dgm:spPr/>
    </dgm:pt>
    <dgm:pt modelId="{502DA2A7-FC3D-44C4-93EE-AA9DAD7604E8}" type="pres">
      <dgm:prSet presAssocID="{9CF5F245-8B4B-4FDF-89A2-BD0E94A7FB71}" presName="compNode" presStyleCnt="0"/>
      <dgm:spPr/>
    </dgm:pt>
    <dgm:pt modelId="{EA441CB4-EE0F-4E81-B646-B6DBCEB16A21}" type="pres">
      <dgm:prSet presAssocID="{9CF5F245-8B4B-4FDF-89A2-BD0E94A7FB71}" presName="iconBgRect" presStyleLbl="bgShp" presStyleIdx="5" presStyleCnt="6"/>
      <dgm:spPr/>
    </dgm:pt>
    <dgm:pt modelId="{EF9F8360-FBB0-47D6-AEA5-4DA711AC2A87}" type="pres">
      <dgm:prSet presAssocID="{9CF5F245-8B4B-4FDF-89A2-BD0E94A7FB7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E7A09E2F-B66A-4B11-A083-97E58F77FA53}" type="pres">
      <dgm:prSet presAssocID="{9CF5F245-8B4B-4FDF-89A2-BD0E94A7FB71}" presName="spaceRect" presStyleCnt="0"/>
      <dgm:spPr/>
    </dgm:pt>
    <dgm:pt modelId="{938E6C9F-5F28-4470-A64E-16F5B2C12487}" type="pres">
      <dgm:prSet presAssocID="{9CF5F245-8B4B-4FDF-89A2-BD0E94A7FB7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5BDB868-CD4A-4C65-B6E4-39E6C2EF8989}" type="presOf" srcId="{B8059857-8521-4CC9-87F6-B67267804A4D}" destId="{EDC05C94-C0A4-453F-AB2F-846ABCD934CA}" srcOrd="0" destOrd="0" presId="urn:microsoft.com/office/officeart/2018/5/layout/IconCircleLabelList"/>
    <dgm:cxn modelId="{3E832A75-9687-42C4-8C28-200B3AADABC8}" srcId="{B8059857-8521-4CC9-87F6-B67267804A4D}" destId="{D618FF1B-970D-4D40-A23B-5B6A4428E565}" srcOrd="3" destOrd="0" parTransId="{CA721F31-8C54-4F67-9E3F-83EDCF056EB0}" sibTransId="{3DE84FB5-34CF-42F0-AD19-8E12EE3581EC}"/>
    <dgm:cxn modelId="{723B5277-6609-4169-A144-878384341A43}" srcId="{B8059857-8521-4CC9-87F6-B67267804A4D}" destId="{8BE76909-53F2-483F-982F-B18D2AC2496F}" srcOrd="4" destOrd="0" parTransId="{C57F368E-7791-4DC1-91A8-6F7C88DC6868}" sibTransId="{77473325-5AD3-4337-B6FD-91B18969FF0D}"/>
    <dgm:cxn modelId="{D410AC92-D7EC-467D-BD6F-061EF4162038}" srcId="{B8059857-8521-4CC9-87F6-B67267804A4D}" destId="{6BBD4998-4153-4792-BE54-592F4F7EC7D4}" srcOrd="1" destOrd="0" parTransId="{8405EB35-9266-400D-896E-8BDAD55EFADE}" sibTransId="{CC34F7C8-A588-4DE8-ADDD-313B359179D0}"/>
    <dgm:cxn modelId="{70C5D8A4-4D51-44C8-BA5A-BDED2D950E09}" type="presOf" srcId="{166E6382-C68A-41A6-B702-DE20E7615573}" destId="{E958B511-C0EB-4793-B328-E18A14E7987F}" srcOrd="0" destOrd="0" presId="urn:microsoft.com/office/officeart/2018/5/layout/IconCircleLabelList"/>
    <dgm:cxn modelId="{5027B1A7-1FC2-4B2B-A5E6-0EAB1754649D}" type="presOf" srcId="{6BBD4998-4153-4792-BE54-592F4F7EC7D4}" destId="{401168C2-5E42-42C1-B95E-9A47A94859EC}" srcOrd="0" destOrd="0" presId="urn:microsoft.com/office/officeart/2018/5/layout/IconCircleLabelList"/>
    <dgm:cxn modelId="{35A289B2-08C8-4F9B-B913-959132BFD9FB}" type="presOf" srcId="{B6B9F0B6-F6D0-4AFA-A5E4-C1157CF48BFB}" destId="{BE2F677F-CFBA-4AC7-9FF9-A55A51635B74}" srcOrd="0" destOrd="0" presId="urn:microsoft.com/office/officeart/2018/5/layout/IconCircleLabelList"/>
    <dgm:cxn modelId="{10D570B9-D8A6-44BB-A33E-5F18F4505410}" type="presOf" srcId="{9CF5F245-8B4B-4FDF-89A2-BD0E94A7FB71}" destId="{938E6C9F-5F28-4470-A64E-16F5B2C12487}" srcOrd="0" destOrd="0" presId="urn:microsoft.com/office/officeart/2018/5/layout/IconCircleLabelList"/>
    <dgm:cxn modelId="{F76B71BF-C1E8-4034-BBEF-10C652D337BC}" srcId="{B8059857-8521-4CC9-87F6-B67267804A4D}" destId="{9CF5F245-8B4B-4FDF-89A2-BD0E94A7FB71}" srcOrd="5" destOrd="0" parTransId="{4CE3AA6E-8555-4EE5-BF73-3967316A8D62}" sibTransId="{B3ED6169-50DC-4699-90AF-A0E8B8C54CDA}"/>
    <dgm:cxn modelId="{CF2ED8BF-756C-4144-AC2C-F3CFD9CE2F10}" srcId="{B8059857-8521-4CC9-87F6-B67267804A4D}" destId="{B6B9F0B6-F6D0-4AFA-A5E4-C1157CF48BFB}" srcOrd="2" destOrd="0" parTransId="{2C12B372-6B8B-4B46-91E5-9BE61C73129E}" sibTransId="{17D3D242-B58E-445C-B70D-9FADCD26437D}"/>
    <dgm:cxn modelId="{988447E6-DF79-4402-A5D0-7FC0C853A4E0}" type="presOf" srcId="{8BE76909-53F2-483F-982F-B18D2AC2496F}" destId="{13B9F14C-F778-4C29-9352-E04D1D8E43FD}" srcOrd="0" destOrd="0" presId="urn:microsoft.com/office/officeart/2018/5/layout/IconCircleLabelList"/>
    <dgm:cxn modelId="{9936FDE9-AEDD-4854-A976-67AABBC49B0C}" type="presOf" srcId="{D618FF1B-970D-4D40-A23B-5B6A4428E565}" destId="{3CD6AE83-1AAF-4687-8925-F886964F032C}" srcOrd="0" destOrd="0" presId="urn:microsoft.com/office/officeart/2018/5/layout/IconCircleLabelList"/>
    <dgm:cxn modelId="{75596EEF-E99D-45C1-95B5-048F9678FB8B}" srcId="{B8059857-8521-4CC9-87F6-B67267804A4D}" destId="{166E6382-C68A-41A6-B702-DE20E7615573}" srcOrd="0" destOrd="0" parTransId="{4203111C-A524-444A-B4FB-60177973B563}" sibTransId="{1FD63137-21B8-476E-AC30-F729BD3ED352}"/>
    <dgm:cxn modelId="{9994A21B-5A6F-43BF-BC56-DBF36DAE7E4A}" type="presParOf" srcId="{EDC05C94-C0A4-453F-AB2F-846ABCD934CA}" destId="{079DC2DE-4541-4C6E-9340-3FAD71A1F9DD}" srcOrd="0" destOrd="0" presId="urn:microsoft.com/office/officeart/2018/5/layout/IconCircleLabelList"/>
    <dgm:cxn modelId="{43A2D283-4744-4C27-B24E-7843647E5B1D}" type="presParOf" srcId="{079DC2DE-4541-4C6E-9340-3FAD71A1F9DD}" destId="{4CA0F86D-B5D9-4772-ABE8-140B75D439CB}" srcOrd="0" destOrd="0" presId="urn:microsoft.com/office/officeart/2018/5/layout/IconCircleLabelList"/>
    <dgm:cxn modelId="{70AEC353-B3AD-4B10-8D3F-20525430CF74}" type="presParOf" srcId="{079DC2DE-4541-4C6E-9340-3FAD71A1F9DD}" destId="{D932C646-CD64-43AD-8400-371055EC3B47}" srcOrd="1" destOrd="0" presId="urn:microsoft.com/office/officeart/2018/5/layout/IconCircleLabelList"/>
    <dgm:cxn modelId="{5D94614C-E8A8-4A44-9A31-986652000413}" type="presParOf" srcId="{079DC2DE-4541-4C6E-9340-3FAD71A1F9DD}" destId="{B496A745-44BD-4DF0-8FF9-7662280695D6}" srcOrd="2" destOrd="0" presId="urn:microsoft.com/office/officeart/2018/5/layout/IconCircleLabelList"/>
    <dgm:cxn modelId="{4DF52EAD-32EE-45B7-8049-0D6C5E849CCC}" type="presParOf" srcId="{079DC2DE-4541-4C6E-9340-3FAD71A1F9DD}" destId="{E958B511-C0EB-4793-B328-E18A14E7987F}" srcOrd="3" destOrd="0" presId="urn:microsoft.com/office/officeart/2018/5/layout/IconCircleLabelList"/>
    <dgm:cxn modelId="{342B7EE3-008E-40D5-8B9C-04BC61F6908C}" type="presParOf" srcId="{EDC05C94-C0A4-453F-AB2F-846ABCD934CA}" destId="{F9CF0140-5DA2-4729-9113-83806EEB5291}" srcOrd="1" destOrd="0" presId="urn:microsoft.com/office/officeart/2018/5/layout/IconCircleLabelList"/>
    <dgm:cxn modelId="{25FEC2DC-F4BA-428A-9B92-BA8EFE78556F}" type="presParOf" srcId="{EDC05C94-C0A4-453F-AB2F-846ABCD934CA}" destId="{CC066386-93F1-44A7-A0E5-F3929CD8C99A}" srcOrd="2" destOrd="0" presId="urn:microsoft.com/office/officeart/2018/5/layout/IconCircleLabelList"/>
    <dgm:cxn modelId="{8C357136-ABFD-4733-9489-581206526415}" type="presParOf" srcId="{CC066386-93F1-44A7-A0E5-F3929CD8C99A}" destId="{91C86B4D-FDD1-49B5-9AA4-FCD70E9D9114}" srcOrd="0" destOrd="0" presId="urn:microsoft.com/office/officeart/2018/5/layout/IconCircleLabelList"/>
    <dgm:cxn modelId="{42BF85AF-D82B-4E2F-A072-129159E1C6A9}" type="presParOf" srcId="{CC066386-93F1-44A7-A0E5-F3929CD8C99A}" destId="{1E5EF0DA-51E3-4F9C-83C0-EC31C28D1A8F}" srcOrd="1" destOrd="0" presId="urn:microsoft.com/office/officeart/2018/5/layout/IconCircleLabelList"/>
    <dgm:cxn modelId="{730FAA6B-89A7-4733-A595-1541375FD04C}" type="presParOf" srcId="{CC066386-93F1-44A7-A0E5-F3929CD8C99A}" destId="{05D06AA1-B115-4331-9D45-F925A2026E87}" srcOrd="2" destOrd="0" presId="urn:microsoft.com/office/officeart/2018/5/layout/IconCircleLabelList"/>
    <dgm:cxn modelId="{F69542AB-B826-43E4-8281-37AA498DDD9F}" type="presParOf" srcId="{CC066386-93F1-44A7-A0E5-F3929CD8C99A}" destId="{401168C2-5E42-42C1-B95E-9A47A94859EC}" srcOrd="3" destOrd="0" presId="urn:microsoft.com/office/officeart/2018/5/layout/IconCircleLabelList"/>
    <dgm:cxn modelId="{0F34FD57-951D-4695-9F0C-092599A48D83}" type="presParOf" srcId="{EDC05C94-C0A4-453F-AB2F-846ABCD934CA}" destId="{0978BEF7-619C-4156-A51D-6B58432C13A5}" srcOrd="3" destOrd="0" presId="urn:microsoft.com/office/officeart/2018/5/layout/IconCircleLabelList"/>
    <dgm:cxn modelId="{509660DA-0AD7-4360-811C-47727B9ABC37}" type="presParOf" srcId="{EDC05C94-C0A4-453F-AB2F-846ABCD934CA}" destId="{485C0763-5CBA-4B3F-99F5-4F4051C6F782}" srcOrd="4" destOrd="0" presId="urn:microsoft.com/office/officeart/2018/5/layout/IconCircleLabelList"/>
    <dgm:cxn modelId="{0AD737B5-B3B9-46C7-B72A-AAFE060C99E9}" type="presParOf" srcId="{485C0763-5CBA-4B3F-99F5-4F4051C6F782}" destId="{D5892571-3732-476E-8216-F9A7CD3A7A74}" srcOrd="0" destOrd="0" presId="urn:microsoft.com/office/officeart/2018/5/layout/IconCircleLabelList"/>
    <dgm:cxn modelId="{84B3F7A8-6C32-45D4-857C-074EC41E1685}" type="presParOf" srcId="{485C0763-5CBA-4B3F-99F5-4F4051C6F782}" destId="{4186847D-375E-469F-9365-AB37F4CD4040}" srcOrd="1" destOrd="0" presId="urn:microsoft.com/office/officeart/2018/5/layout/IconCircleLabelList"/>
    <dgm:cxn modelId="{03349340-4C6C-4352-806D-0C4F9B5CB634}" type="presParOf" srcId="{485C0763-5CBA-4B3F-99F5-4F4051C6F782}" destId="{05CF9A96-A070-401A-AA60-5B65FF2A6B09}" srcOrd="2" destOrd="0" presId="urn:microsoft.com/office/officeart/2018/5/layout/IconCircleLabelList"/>
    <dgm:cxn modelId="{CA62D434-9211-40DD-B6F7-4B04D76D97D0}" type="presParOf" srcId="{485C0763-5CBA-4B3F-99F5-4F4051C6F782}" destId="{BE2F677F-CFBA-4AC7-9FF9-A55A51635B74}" srcOrd="3" destOrd="0" presId="urn:microsoft.com/office/officeart/2018/5/layout/IconCircleLabelList"/>
    <dgm:cxn modelId="{4E8830CA-FB52-478A-8787-EBC3E09DFCEE}" type="presParOf" srcId="{EDC05C94-C0A4-453F-AB2F-846ABCD934CA}" destId="{4F56A221-64B9-4ABF-895E-6723549C3782}" srcOrd="5" destOrd="0" presId="urn:microsoft.com/office/officeart/2018/5/layout/IconCircleLabelList"/>
    <dgm:cxn modelId="{C612541C-BE90-467C-B1D8-DA17BF899FEB}" type="presParOf" srcId="{EDC05C94-C0A4-453F-AB2F-846ABCD934CA}" destId="{FDD44857-AE75-4FE1-B414-E993E4FBDBC1}" srcOrd="6" destOrd="0" presId="urn:microsoft.com/office/officeart/2018/5/layout/IconCircleLabelList"/>
    <dgm:cxn modelId="{ADC6B3EF-5062-408D-82C5-69D9AAC6702E}" type="presParOf" srcId="{FDD44857-AE75-4FE1-B414-E993E4FBDBC1}" destId="{4A684B50-BC18-4174-BD7B-EAF01DFC06E8}" srcOrd="0" destOrd="0" presId="urn:microsoft.com/office/officeart/2018/5/layout/IconCircleLabelList"/>
    <dgm:cxn modelId="{15A19EC1-C69B-42C1-8E79-670CE30C6A84}" type="presParOf" srcId="{FDD44857-AE75-4FE1-B414-E993E4FBDBC1}" destId="{EDE58331-D9F6-4642-ABBB-DC87A5098E02}" srcOrd="1" destOrd="0" presId="urn:microsoft.com/office/officeart/2018/5/layout/IconCircleLabelList"/>
    <dgm:cxn modelId="{97F702C9-279B-44D8-BD63-BC7A407B4017}" type="presParOf" srcId="{FDD44857-AE75-4FE1-B414-E993E4FBDBC1}" destId="{910A14AF-2089-4A35-A6EC-E486BBDCE08D}" srcOrd="2" destOrd="0" presId="urn:microsoft.com/office/officeart/2018/5/layout/IconCircleLabelList"/>
    <dgm:cxn modelId="{9AA37E02-2DC5-4A7E-B7CF-AD0F4B9FB405}" type="presParOf" srcId="{FDD44857-AE75-4FE1-B414-E993E4FBDBC1}" destId="{3CD6AE83-1AAF-4687-8925-F886964F032C}" srcOrd="3" destOrd="0" presId="urn:microsoft.com/office/officeart/2018/5/layout/IconCircleLabelList"/>
    <dgm:cxn modelId="{A4E9D0A3-F3EE-4C7F-9600-F0276698E963}" type="presParOf" srcId="{EDC05C94-C0A4-453F-AB2F-846ABCD934CA}" destId="{55E802B2-2E49-4CE6-8971-969C44DBB69A}" srcOrd="7" destOrd="0" presId="urn:microsoft.com/office/officeart/2018/5/layout/IconCircleLabelList"/>
    <dgm:cxn modelId="{C4D8A1D1-7FFA-418A-A660-A65236FF2136}" type="presParOf" srcId="{EDC05C94-C0A4-453F-AB2F-846ABCD934CA}" destId="{9B8BA5CB-20D1-49CC-B16D-9A24FD0ADB0C}" srcOrd="8" destOrd="0" presId="urn:microsoft.com/office/officeart/2018/5/layout/IconCircleLabelList"/>
    <dgm:cxn modelId="{3D3E68EA-CB8D-4CA9-933C-EFE07A19BB67}" type="presParOf" srcId="{9B8BA5CB-20D1-49CC-B16D-9A24FD0ADB0C}" destId="{F3578AC3-CA5F-459C-96D4-73C7060ECE2C}" srcOrd="0" destOrd="0" presId="urn:microsoft.com/office/officeart/2018/5/layout/IconCircleLabelList"/>
    <dgm:cxn modelId="{68C50445-E24D-49A0-8BE0-8DBA72FCF3DA}" type="presParOf" srcId="{9B8BA5CB-20D1-49CC-B16D-9A24FD0ADB0C}" destId="{96D2F8E6-7B03-4271-90C3-74098932461E}" srcOrd="1" destOrd="0" presId="urn:microsoft.com/office/officeart/2018/5/layout/IconCircleLabelList"/>
    <dgm:cxn modelId="{68F2D7C8-BBA2-43AC-9D41-3CA1DF027A23}" type="presParOf" srcId="{9B8BA5CB-20D1-49CC-B16D-9A24FD0ADB0C}" destId="{50937D76-5F9E-4FEB-882A-5699265411EC}" srcOrd="2" destOrd="0" presId="urn:microsoft.com/office/officeart/2018/5/layout/IconCircleLabelList"/>
    <dgm:cxn modelId="{46E41EB9-80CA-4F9F-AFE4-9E1CF50FA3DE}" type="presParOf" srcId="{9B8BA5CB-20D1-49CC-B16D-9A24FD0ADB0C}" destId="{13B9F14C-F778-4C29-9352-E04D1D8E43FD}" srcOrd="3" destOrd="0" presId="urn:microsoft.com/office/officeart/2018/5/layout/IconCircleLabelList"/>
    <dgm:cxn modelId="{BFA84A1A-76BF-4D80-99D0-3052F17E43B2}" type="presParOf" srcId="{EDC05C94-C0A4-453F-AB2F-846ABCD934CA}" destId="{76C3B364-1694-49D2-8121-171B6B867B08}" srcOrd="9" destOrd="0" presId="urn:microsoft.com/office/officeart/2018/5/layout/IconCircleLabelList"/>
    <dgm:cxn modelId="{563F4E80-15A4-4CC1-B3CD-1AF639EDC95C}" type="presParOf" srcId="{EDC05C94-C0A4-453F-AB2F-846ABCD934CA}" destId="{502DA2A7-FC3D-44C4-93EE-AA9DAD7604E8}" srcOrd="10" destOrd="0" presId="urn:microsoft.com/office/officeart/2018/5/layout/IconCircleLabelList"/>
    <dgm:cxn modelId="{B283E0A1-3552-4807-881D-B7F4F1749B49}" type="presParOf" srcId="{502DA2A7-FC3D-44C4-93EE-AA9DAD7604E8}" destId="{EA441CB4-EE0F-4E81-B646-B6DBCEB16A21}" srcOrd="0" destOrd="0" presId="urn:microsoft.com/office/officeart/2018/5/layout/IconCircleLabelList"/>
    <dgm:cxn modelId="{80082C36-2F7B-41E3-BFAE-8D08D6CD81BC}" type="presParOf" srcId="{502DA2A7-FC3D-44C4-93EE-AA9DAD7604E8}" destId="{EF9F8360-FBB0-47D6-AEA5-4DA711AC2A87}" srcOrd="1" destOrd="0" presId="urn:microsoft.com/office/officeart/2018/5/layout/IconCircleLabelList"/>
    <dgm:cxn modelId="{0B66716E-9337-43C4-A34F-D5260C516913}" type="presParOf" srcId="{502DA2A7-FC3D-44C4-93EE-AA9DAD7604E8}" destId="{E7A09E2F-B66A-4B11-A083-97E58F77FA53}" srcOrd="2" destOrd="0" presId="urn:microsoft.com/office/officeart/2018/5/layout/IconCircleLabelList"/>
    <dgm:cxn modelId="{630D1BC9-DCA7-4AB2-BB66-1CA9B413E38F}" type="presParOf" srcId="{502DA2A7-FC3D-44C4-93EE-AA9DAD7604E8}" destId="{938E6C9F-5F28-4470-A64E-16F5B2C1248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84CE1-9145-44ED-BB07-F301EF4F205B}">
      <dsp:nvSpPr>
        <dsp:cNvPr id="0" name=""/>
        <dsp:cNvSpPr/>
      </dsp:nvSpPr>
      <dsp:spPr>
        <a:xfrm>
          <a:off x="1717" y="267683"/>
          <a:ext cx="6029707" cy="38288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474AB-E2E7-4314-8A51-46A0A00712BF}">
      <dsp:nvSpPr>
        <dsp:cNvPr id="0" name=""/>
        <dsp:cNvSpPr/>
      </dsp:nvSpPr>
      <dsp:spPr>
        <a:xfrm>
          <a:off x="671685" y="904152"/>
          <a:ext cx="6029707" cy="382886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solidFill>
                <a:schemeClr val="tx1"/>
              </a:solidFill>
              <a:latin typeface="Aptos"/>
            </a:rPr>
            <a:t>The I2I series addresses evolving curricular challenges through collaborative learning and practical skill development.</a:t>
          </a:r>
        </a:p>
      </dsp:txBody>
      <dsp:txXfrm>
        <a:off x="783829" y="1016296"/>
        <a:ext cx="5805419" cy="3604576"/>
      </dsp:txXfrm>
    </dsp:sp>
    <dsp:sp modelId="{AD6DEB22-9EA9-4B83-AEFE-1349F893482A}">
      <dsp:nvSpPr>
        <dsp:cNvPr id="0" name=""/>
        <dsp:cNvSpPr/>
      </dsp:nvSpPr>
      <dsp:spPr>
        <a:xfrm>
          <a:off x="7371360" y="267683"/>
          <a:ext cx="6029707" cy="38288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AC874-70C3-4CE5-9486-4D270E82E9EF}">
      <dsp:nvSpPr>
        <dsp:cNvPr id="0" name=""/>
        <dsp:cNvSpPr/>
      </dsp:nvSpPr>
      <dsp:spPr>
        <a:xfrm>
          <a:off x="8041328" y="904152"/>
          <a:ext cx="6029707" cy="382886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ptos"/>
            </a:rPr>
            <a:t>The goal of I2I is to empower participants to analyze educational issues and implement creative solutions, building valuable teaching resources and establishing VTCSOM as a center of innovation. </a:t>
          </a:r>
        </a:p>
      </dsp:txBody>
      <dsp:txXfrm>
        <a:off x="8153472" y="1016296"/>
        <a:ext cx="5805419" cy="36045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0F86D-B5D9-4772-ABE8-140B75D439CB}">
      <dsp:nvSpPr>
        <dsp:cNvPr id="0" name=""/>
        <dsp:cNvSpPr/>
      </dsp:nvSpPr>
      <dsp:spPr>
        <a:xfrm>
          <a:off x="880817" y="1882207"/>
          <a:ext cx="1376155" cy="13761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2C646-CD64-43AD-8400-371055EC3B47}">
      <dsp:nvSpPr>
        <dsp:cNvPr id="0" name=""/>
        <dsp:cNvSpPr/>
      </dsp:nvSpPr>
      <dsp:spPr>
        <a:xfrm>
          <a:off x="1174096" y="2175486"/>
          <a:ext cx="789597" cy="7895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8B511-C0EB-4793-B328-E18A14E7987F}">
      <dsp:nvSpPr>
        <dsp:cNvPr id="0" name=""/>
        <dsp:cNvSpPr/>
      </dsp:nvSpPr>
      <dsp:spPr>
        <a:xfrm>
          <a:off x="440899" y="3687000"/>
          <a:ext cx="225599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Write a patient handout</a:t>
          </a:r>
        </a:p>
      </dsp:txBody>
      <dsp:txXfrm>
        <a:off x="440899" y="3687000"/>
        <a:ext cx="2255992" cy="720000"/>
      </dsp:txXfrm>
    </dsp:sp>
    <dsp:sp modelId="{91C86B4D-FDD1-49B5-9AA4-FCD70E9D9114}">
      <dsp:nvSpPr>
        <dsp:cNvPr id="0" name=""/>
        <dsp:cNvSpPr/>
      </dsp:nvSpPr>
      <dsp:spPr>
        <a:xfrm>
          <a:off x="3531608" y="1882207"/>
          <a:ext cx="1376155" cy="13761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EF0DA-51E3-4F9C-83C0-EC31C28D1A8F}">
      <dsp:nvSpPr>
        <dsp:cNvPr id="0" name=""/>
        <dsp:cNvSpPr/>
      </dsp:nvSpPr>
      <dsp:spPr>
        <a:xfrm>
          <a:off x="3824887" y="2175486"/>
          <a:ext cx="789597" cy="7895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168C2-5E42-42C1-B95E-9A47A94859EC}">
      <dsp:nvSpPr>
        <dsp:cNvPr id="0" name=""/>
        <dsp:cNvSpPr/>
      </dsp:nvSpPr>
      <dsp:spPr>
        <a:xfrm>
          <a:off x="3091690" y="3687000"/>
          <a:ext cx="225599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Compute a common formula</a:t>
          </a:r>
        </a:p>
      </dsp:txBody>
      <dsp:txXfrm>
        <a:off x="3091690" y="3687000"/>
        <a:ext cx="2255992" cy="720000"/>
      </dsp:txXfrm>
    </dsp:sp>
    <dsp:sp modelId="{D5892571-3732-476E-8216-F9A7CD3A7A74}">
      <dsp:nvSpPr>
        <dsp:cNvPr id="0" name=""/>
        <dsp:cNvSpPr/>
      </dsp:nvSpPr>
      <dsp:spPr>
        <a:xfrm>
          <a:off x="6182399" y="1882207"/>
          <a:ext cx="1376155" cy="13761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6847D-375E-469F-9365-AB37F4CD4040}">
      <dsp:nvSpPr>
        <dsp:cNvPr id="0" name=""/>
        <dsp:cNvSpPr/>
      </dsp:nvSpPr>
      <dsp:spPr>
        <a:xfrm>
          <a:off x="6475678" y="2175486"/>
          <a:ext cx="789597" cy="7895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F677F-CFBA-4AC7-9FF9-A55A51635B74}">
      <dsp:nvSpPr>
        <dsp:cNvPr id="0" name=""/>
        <dsp:cNvSpPr/>
      </dsp:nvSpPr>
      <dsp:spPr>
        <a:xfrm>
          <a:off x="5742480" y="3687000"/>
          <a:ext cx="225599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Suggest or interpret lab results</a:t>
          </a:r>
        </a:p>
      </dsp:txBody>
      <dsp:txXfrm>
        <a:off x="5742480" y="3687000"/>
        <a:ext cx="2255992" cy="720000"/>
      </dsp:txXfrm>
    </dsp:sp>
    <dsp:sp modelId="{4A684B50-BC18-4174-BD7B-EAF01DFC06E8}">
      <dsp:nvSpPr>
        <dsp:cNvPr id="0" name=""/>
        <dsp:cNvSpPr/>
      </dsp:nvSpPr>
      <dsp:spPr>
        <a:xfrm>
          <a:off x="8833189" y="1882207"/>
          <a:ext cx="1376155" cy="137615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58331-D9F6-4642-ABBB-DC87A5098E02}">
      <dsp:nvSpPr>
        <dsp:cNvPr id="0" name=""/>
        <dsp:cNvSpPr/>
      </dsp:nvSpPr>
      <dsp:spPr>
        <a:xfrm>
          <a:off x="9126468" y="2175486"/>
          <a:ext cx="789597" cy="7895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6AE83-1AAF-4687-8925-F886964F032C}">
      <dsp:nvSpPr>
        <dsp:cNvPr id="0" name=""/>
        <dsp:cNvSpPr/>
      </dsp:nvSpPr>
      <dsp:spPr>
        <a:xfrm>
          <a:off x="8393271" y="3687000"/>
          <a:ext cx="225599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Write an exam question</a:t>
          </a:r>
        </a:p>
      </dsp:txBody>
      <dsp:txXfrm>
        <a:off x="8393271" y="3687000"/>
        <a:ext cx="2255992" cy="720000"/>
      </dsp:txXfrm>
    </dsp:sp>
    <dsp:sp modelId="{F3578AC3-CA5F-459C-96D4-73C7060ECE2C}">
      <dsp:nvSpPr>
        <dsp:cNvPr id="0" name=""/>
        <dsp:cNvSpPr/>
      </dsp:nvSpPr>
      <dsp:spPr>
        <a:xfrm>
          <a:off x="11483980" y="1882207"/>
          <a:ext cx="1376155" cy="137615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2F8E6-7B03-4271-90C3-74098932461E}">
      <dsp:nvSpPr>
        <dsp:cNvPr id="0" name=""/>
        <dsp:cNvSpPr/>
      </dsp:nvSpPr>
      <dsp:spPr>
        <a:xfrm>
          <a:off x="11777259" y="2175486"/>
          <a:ext cx="789597" cy="78959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9F14C-F778-4C29-9352-E04D1D8E43FD}">
      <dsp:nvSpPr>
        <dsp:cNvPr id="0" name=""/>
        <dsp:cNvSpPr/>
      </dsp:nvSpPr>
      <dsp:spPr>
        <a:xfrm>
          <a:off x="11044061" y="3687000"/>
          <a:ext cx="225599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Write patient home care instructions</a:t>
          </a:r>
        </a:p>
      </dsp:txBody>
      <dsp:txXfrm>
        <a:off x="11044061" y="3687000"/>
        <a:ext cx="2255992" cy="720000"/>
      </dsp:txXfrm>
    </dsp:sp>
    <dsp:sp modelId="{EA441CB4-EE0F-4E81-B646-B6DBCEB16A21}">
      <dsp:nvSpPr>
        <dsp:cNvPr id="0" name=""/>
        <dsp:cNvSpPr/>
      </dsp:nvSpPr>
      <dsp:spPr>
        <a:xfrm>
          <a:off x="14134770" y="1882207"/>
          <a:ext cx="1376155" cy="13761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F8360-FBB0-47D6-AEA5-4DA711AC2A87}">
      <dsp:nvSpPr>
        <dsp:cNvPr id="0" name=""/>
        <dsp:cNvSpPr/>
      </dsp:nvSpPr>
      <dsp:spPr>
        <a:xfrm>
          <a:off x="14428049" y="2175486"/>
          <a:ext cx="789597" cy="78959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E6C9F-5F28-4470-A64E-16F5B2C12487}">
      <dsp:nvSpPr>
        <dsp:cNvPr id="0" name=""/>
        <dsp:cNvSpPr/>
      </dsp:nvSpPr>
      <dsp:spPr>
        <a:xfrm>
          <a:off x="13694852" y="3687000"/>
          <a:ext cx="225599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Ask about drug dosing or interactions</a:t>
          </a:r>
        </a:p>
      </dsp:txBody>
      <dsp:txXfrm>
        <a:off x="13694852" y="3687000"/>
        <a:ext cx="225599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0T21:16:37.85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0 443 1919,'89'2'-229,"-68"-2"312,-15-1-3,0-1 0,0 1 1,-1-1-1,1 0 0,-1-1 1,0 1-1,0-1 0,9-5 588,-14 7-604,1 0 0,0 0-1,-1 0 1,1 0 0,0 0-1,0 0 1,0 0 0,0 0-1,0 1 1,1-2-1,4-4 260,0 0 0,0-1-1,-1 0 1,7-11 0,-2 3 399,-9 14-706,-1 1-1,0 0 0,0 0 1,0-1-1,1 1 0,-1 0 0,0-1 1,0 1-1,0 0 0,0-1 1,1 1-1,-1 0 0,0-1 1,0 1-1,0 0 0,0-1 0,0 1 1,0 0-1,0-1 0,0 1 1,0 0-1,0-1 0,0 1 1,0 0-1,-1-1 0,1 1 0,0 0 1,0-1-1,0 1 0,0 0 1,0-1-1,-1 1 0,1 0 1,0-1-1,0 1-5,-1 0 0,1 0 0,0-1-1,0 1 1,0 0 0,-1-1 0,1 1 0,0 0 0,0-1 0,0 1 0,0 0 0,0-1 0,0 1 0,0 0-1,0-1 1,0 1 0,0 0 0,0-1 0,0 1 0,0 0 0,0-1 0,0 1 0,0-1 0,0 1-1,0 0 1,0-1 0,1 1 0,-1 0 0,0 0 0,0-1 0,0 1 0,1 0 0,-1-1 0,0 1-1,1 0 1,7-12 161,-6 9-10,0 0-27,13-18-26,1 1 1,0 0 0,33-29-1,-44 45-80,2 0 0,-1 0 0,0 1 0,1 0 0,-1 0 0,1 0 0,0 1 0,10-2-1,-9 2-29,1 0 0,-1-1-1,16-8 1,-7 2 112,0 1 0,1 1 0,25-8 0,57-9 249,-72 18-400,-11 4 42,1 0-1,-1 1 0,22 1 0,-18 0-5,32-3-1,195-22-176,-140 22 198,126-8 32,-40 0 49,-103 7-42,-2 5 6,134 16 0,-111-5-139,-6-2-43,-11 0 224,128-3-1,-209-8-102,346-25-88,-145 5 165,-58 7-15,-58 5-59,1 3 1,0 6-1,103 12 0,-122-2 88,118 30 0,-94-19-149,-35-7-26,19 1-73,142 6-1,-204-20 153,263-3 195,-180-2-120,127 11 0,-55 1-133,-123-5 89,85 14-1,-117-13-23,260 46-12,-280-49 2,248 40 26,-229-37-18,37 0 0,8 2 0,-52-3 0,-1-1 0,1-1 0,0-1 0,-1 0 0,1-2 0,18-3 0,38-5 0,98-1 0,1 0 0,33-9 320,-94 17-7,-50 3-370,75 5-74,-91-2 145,18 3 41,47 0 18,56-1-18,-22 0-27,-111-6 1,-1-1 0,43-8 1,191-34 270,-126 22 32,123-14-170,-72 31-228,-76 4 83,33 2 16,-95 2 3,0-3-1,0-2 0,55-9 1,520-61 614,-332 73-454,-208 2-136,7 0-63,161 2-67,197 10-62,-304-9 156,28 3 5,11 7-30,12 3-62,79 23 279,-144-30-96,-59-6-242,132 13-84,-103-15 203,11 1 130,-14 7-42,116 11 34,52 14-447,-212-30 363,-39-5-12,25 5-1,-6 2-22,59 6 0,-83-13 0,13 0 0,0 0 0,37-4 0,-26-2 64,65 2 0,-50 3 64,86-9 0,-32 3 14,-30 2-28,-45 3-58,34 3 0,27 1 14,-78-5-66,24 0-8,0 1-1,52 7 0,-17 4-34,115 1 0,-84-9 127,56-1 104,47-22-502,-90 12 376,-9 1 50,246-22-106,-338 28-10,78-1-41,34-2 148,214-23 10,-221 20-132,77 2-38,4 17-11,-162-10 101,-17-1-29,41 6 0,-3 9-12,-32-8-26,37 6 0,-48-12 38,19 3 11,-1-1 0,70-3-1,-83-4-27,181-9 234,-14-1-277,0-17-38,-164 25 134,223-37-215,-177 30 163,58-6 80,302-19-8,-247 31-13,-88 4-49,-19-3-2,27 0 0,86-3-5,-45 1-54,-74 5 107,0 3 0,-1 4 0,122 23 0,-88-14-112,24 23 64,-17-3 0,-84-29 33,0 0 0,1-3 0,46 0 0,-20-2 41,46 12-63,-28-2-12,29 8-185,-74-11 81,60 5 0,20-5 40,-93-7 84,0 0 0,19-2 0,-23 0-20,1 1 0,0 1 0,30 3 0,-33-2 30,0 0 0,1 0 0,-1-2 0,0 1 0,16-4 0,17-1 67,3 3-85,23-4-12,-56 6 1,-7 0 0,0 0 0,1-1 0,11-1 0,-13 0 41,0 0 0,0 0-1,0 0 1,8-5 0,14-4 131,-20 8-1,0 0 0,15-7-1,-8 1-63,4 3-86,2 1-9,-2-2 47,0 0-4,-3 4-59,-14 3-151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0T21:16:40.7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3711,'0'0'1416,"4"0"-1192,-2 0-143,-1 0-51,0 0 0,-1 0-1,1 0 1,0 0-1,0 1 1,0-1-1,0 0 1,0 0-1,-1 0 1,1 1-1,0-1 1,0 0 0,0 1-1,-1-1 1,1 1-1,0-1 1,0 1-1,-1-1 1,2 2-1,25 21 611,-25-22-600,0 1-1,-1-1 0,1 1 0,0-1 0,-1 1 0,1 0 0,-1 0 1,0 0-1,2 2 0,10 14 337,-1-7-92,16 14 0,-25-23-134,0-2-20,53 9 382,-49-8-432,-1 0 0,1-1-1,0 1 1,-1-1-1,9-1 1,8 0 82,22 0 17,0-1 1,81-17-1,-57 8-197,179-9 442,-131 9-330,23 0-233,-3 10 164,156 2 91,-4 26-193,-199-19 134,-60-7-71,-1 2-1,0 1 1,38 10 0,67 16 1,-35-10 15,-39-9 27,91 6-1,-108-13-31,95 4-97,29 2 576,-104-5-415,-35-4-4,53 10 1,-62-8 18,28 2 0,9 1 54,-51-5-124,34 7 16,0-3 1,0 0 0,42-2-1,44-3 36,-67 1 10,1-2 0,66-10 0,-83 3 4,-10 2 33,54-3 0,-54 8-51,-1 1-6,62-8 0,-81 5-47,59-10 179,107-6 1,-17 9-75,34 0-116,255-17 194,-225 10 8,25 9-286,-23 3-20,149-18 65,-240 19 159,62-5 45,-165 6-159,169-16-80,43 1 168,-146 8 20,28 1-76,-103 9-35,48-1-7,106 14 1,-6 3 16,-19-2-70,-4-2-27,-28-4 81,-37-2 44,22 3-9,-66-6 16,72-2 0,7 0 14,481 49-116,-525-47 64,35 4 0,-3 10-22,-35-5-4,86 4 0,95 2 164,-197-13-154,68-1-1,-71-4 28,82 11 1,-102-8-8,-1-1 0,60-3 0,0-1-59,28-2 44,13 1 1,-17 4-70,45 4 126,-78-2 53,-52-3-83,60 8 1,-35 3 13,0-3-1,0-3 0,76-1 1,368-32-20,-457 25-34,0-2-1,48-13 1,-75 16 11,0 0 0,0 1 0,24 1 0,-20 0-6,36-4 1,-12-3-15,-8 1 28,53-3 0,61 12 59,-65 0-55,-54-4 4,38-6 0,16 0 75,102 4 108,-113 5-208,13-1-98,-62-3 89,-10 0 20,1 1 0,30 2 0,-2 6 18,-24-3 17,24 1-1,63-5-13,-81 3-10,-7-1 0,36-2 0,-30-2 0,-8 0 0,0 1 0,30 2 0,-4 6 1,-24-3-7,30 1 1,-9-5-28,-21-1 23,28 3-1,-27 0 9,17 3 35,56-1 0,39 2-32,-94-3-4,1-2 0,0-1 0,43-5 1,-58 2 2,0 1 0,0 1 0,1 1 0,-1 2 0,27 4 0,16 0 5,71-3-1,-115-3-3,33 2-1,-33 0 0,-1-1 0,24-3 0,-29 0 0,-4 0 0,0 1 0,0 1 0,24 1 0,-6 3 0,-16-1 0,0-1 0,0 0 0,0-2 0,27-1 0,-13-1 2,1 1 0,-1 2-1,1 1 1,30 6-1,-51-7 2,13 0 20,0 0-1,0-1 1,35-6 0,0 1 3,-8 2-52,90-19-1,48-5 69,-46 9-31,-80 7 65,87-3 0,69-4 125,-29 1-146,37 14-55,60 1-47,-276 2 60,75-4-2,67 1 3,-90 4 113,95-9 1,-121 6-170,36 3 0,14 0-69,-55-1 106,56 7-1,-14 0 6,26-4 69,66 6 78,-150-8-145,0-1-1,16-1 0,24 0-19,28 15-111,-61-9 114,0-1 1,0-1-1,0-1 1,23-1-1,-24-2 15,0-1 0,1 1 0,30 3 0,-37 0-2,96 8 68,-46-6-66,40 0 0,-9-1-75,-18-1-31,-27 2 94,-34-3 31,-1 0-1,26-1 0,-17-4-5,-13 3 4,-1-1 0,15 1 0,88 1 68,23 0-24,22-1-5,62-16-237,-196 17 178,25 3 0,14 0 52,-57-3-49,12-1 17,0 1 0,0 0 0,0 2 0,29 5 0,-33-4-6,1-1 0,17 1 0,-19-2-6,0 0 0,0 1 0,17 4 0,-4 1-22,-16-5 6,0 1-1,0 0 0,11 5 0,-18-6 12,0 0 0,1 0 0,-1-1 0,1 1 0,0-1 0,-1 0 0,1 0 0,0 0 0,0-1 0,0 1 0,0-1 0,0 0 0,0 0 0,4-1 0,-6 1 0,1-1 0,-1 1 0,0 0 0,0 0 0,0 0 0,0 1 0,0-1 0,0 0 0,0 1 0,0-1 0,0 1 0,0 0 0,0-1 0,0 1 0,-1 0 0,1 0 0,2 2 0,2 1 0,0-1 0,-1 0 0,1 0 0,0-1 0,0 0 0,0 0 0,1 0 0,8 1 0,-11-3 0,-1 0 0,1 0 0,0 0 0,-1 0 0,1-1 0,6-1 0,-6 1 0,-1 1 0,1-1 0,0 1 0,0-1 0,0 1 0,5 1 0,-2-1 2,0 2-4,20 12 56,-21-11-53,0-1-1,0 0 1,0 0 0,0 0 0,0-1 0,1 0 0,-1 0 0,0-1 0,1 1 0,-1-2-1,10 0 1,9 3-1,-21-2 0,0 1 0,-1-1 0,1 0 0,0 0 0,0 0 0,0 0 0,7-2 0,-6 0 3,-2 1 17,0 0 0,0 0 0,0 0 0,0 0-1,0 1 1,0-1 0,1 1 0,-1 0 0,0 0-1,0 0 1,0 0 0,1 0 0,-1 1 0,0 0-1,5 1 1,5 1 21,-1 0 0,0-1 0,1-1 0,-1 0 0,1-1 0,-1 0-1,15-2 1,-19 1-37,54-3 132,-61 4-126,0 0 0,0 0-1,0 0 1,0-1 0,0 1 0,0 0 0,1 0-1,-1-1 1,0 1 0,0 0 0,0-1 0,0 1-1,0-1 1,0 0 0,1 0 0,3-3 22,-4 4-27,6-2 27,25-3 107,14-10-121,-40 13-8,-3 1 49,1-1 6,31-15 63,6 2 11,-41 15-136,1 0-1,0-1 1,-1 1 0,1 0-1,-1 0 1,1 0 0,0-1-1,-1 1 1,1 0 0,-1-1-1,1 1 1,-1-1 0,1 1-1,-1 0 1,1-1-1,-1 1 1,1-1 0,-1 1-1,1-2 1,-1 2 0,0-1 0,1 1 0,-1-1 0,1 1 0,-1-1 0,0 1 0,1-1 0,-1 1 0,1-1 0,0 1 0,-1 0 0,1-1 0,-1 1 0,1 0 0,0 0 0,-1-1 0,2 1 0,10-5-7,-10 4-66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F9562-D96F-4330-8117-FE523C36D23B}" type="datetimeFigureOut"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8B824-95F7-4EFC-8409-8CE5E503E71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4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8B824-95F7-4EFC-8409-8CE5E503E718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a scale of 1 (Never) to 5 (Daily),</a:t>
            </a:r>
          </a:p>
          <a:p>
            <a:r>
              <a:rPr lang="en-US"/>
              <a:t>On a scale of 1 (Uncomfortable) to 5 (Very Comfortable),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8B824-95F7-4EFC-8409-8CE5E503E718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7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8B824-95F7-4EFC-8409-8CE5E503E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9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8B824-95F7-4EFC-8409-8CE5E503E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86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8B824-95F7-4EFC-8409-8CE5E503E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4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FEF2-3BCB-9164-7F14-B5C8FD4CA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BB82B-BE68-BCD3-A64D-9344F3709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F7850-CAB8-722C-F517-3C07C6F8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ABCAF-43DF-8916-6227-EC25E143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6E507-829C-618A-5196-67CE246C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9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1477-6312-3923-D507-790A5C4C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A5246-C7B1-0AAD-ABF1-97906337E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C4530-5099-FE0B-BFDE-327684C5C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840AA-FA4C-B7D9-2FE0-F48303A4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75E1E-99AF-E721-BAB5-6C9D8855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66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2C5A-4F6C-13DA-0773-09ECA9752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F9E3B-A24E-A757-C32D-3DDA480E6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B9E71-B55D-4ABD-B27D-F6152BC8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830E8-8423-6D89-56E3-C0D2F025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48812-B611-073C-FE8A-EC00B837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32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C2650-0978-DB03-7C65-CBD51211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1E607-7830-BD91-7EE5-5FFBD7CB2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4F92D-D140-00D1-9647-273A8CC03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19A84-56B4-D4D6-E549-63E100CB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6B9E4-69FD-D8FC-573E-66B88BC8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0FB63-3DDA-14CD-07C6-CD94A4EB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CBBF-9BF8-1230-EFDB-8DECB44D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AA00E-EC0C-0991-C93E-489B18F83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4CDA7-8EB3-6A82-22B6-515C942E5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689C6-7908-C681-1259-4B3DEE7A9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896044-E829-807F-2055-28B7B774D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4ACBC-7189-C60A-E796-D1D68C2B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DADD1B-7EF8-3E5B-2AD5-A2204A49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D2E728-5EF1-DB5F-E605-27FF3FD7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6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DCE8-A12C-DB30-C23C-C9064DA7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891CAA-9277-374E-8098-543B04718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E6A0E-5B9C-7731-42AE-D52D2D6D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22770-2C4A-0777-09A1-998F9110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51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5F909B-73B4-E1CB-0BD0-1E884D0D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5031C-1E98-532F-DCA9-645B43AB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EAB7E-F3C5-F79C-735B-DE9D0504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05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4B11-EE00-6CEB-CA85-15FC9353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402F2-2488-1017-1571-860B78545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86EC4C-E560-C182-08CD-BB462F92B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E2519-A31A-CF60-224F-5F2ABA4CE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98B2D-8979-6843-89B5-98B229CA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C7C30-3D1C-7C89-10CE-F9ED30B49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3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6A64D-8D37-556F-1EC0-A3AA06FEC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808D5-DD7F-A678-C204-6E1748E1C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F8748-3905-F6BB-9997-F6C17BE8E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9DAAC-22A8-DBFB-3AAB-13E933179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EF419-942C-997D-555B-4EE28A6F2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85FED-C85B-8549-BED5-91F88567E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8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19E6E-C4B6-BBCA-2303-189570E5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2D82F-E119-662D-BDD7-EC9DF1E15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B45DE-0E0B-668B-E46C-F59FBBCB3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23644-1DBC-CC51-0F5A-D771D648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4E8C6-C84C-180D-F6B1-F1578615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2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0808C-D5CE-21A0-4F60-636BC6616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5A735-A23B-7872-EEC6-7B5FC9403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9CF46-865F-4B8D-3B03-42596B838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DDA97-20F5-1047-1DA3-BF28BB845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58784-D7A9-48D0-6FEB-B1720BB7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0B6DAB-A252-B049-3DF7-377B64A3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CADDA-8416-B7D4-DE64-484E96035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F3751-9CA5-CA69-A4FD-4BA353719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60A49A-6E2C-E641-A815-696BFEEEF3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92CB-6ED7-3465-DD25-28F492C13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192F8-7751-FD8B-12A4-4B6C8EFEB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E75E9-B7BA-AE4A-ACFA-E7BFA241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9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ostgraduateeducation.hms.harvard.edu/trends-medicine/5-ways-medical-educators-can-use-ai-other-technologies" TargetMode="External"/><Relationship Id="rId13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hyperlink" Target="https://www.ama-assn.org/practice-management/digital/application-artificial-intelligence-medical-education-what-future-ai" TargetMode="Externa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1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6" y="4514765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77038" y="301803"/>
            <a:ext cx="6733925" cy="3798624"/>
          </a:xfrm>
          <a:custGeom>
            <a:avLst/>
            <a:gdLst/>
            <a:ahLst/>
            <a:cxnLst/>
            <a:rect l="l" t="t" r="r" b="b"/>
            <a:pathLst>
              <a:path w="6733925" h="3798624">
                <a:moveTo>
                  <a:pt x="0" y="0"/>
                </a:moveTo>
                <a:lnTo>
                  <a:pt x="6733924" y="0"/>
                </a:lnTo>
                <a:lnTo>
                  <a:pt x="6733924" y="3798625"/>
                </a:lnTo>
                <a:lnTo>
                  <a:pt x="0" y="3798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170590" y="8304280"/>
            <a:ext cx="4610104" cy="852670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051491" y="8173282"/>
            <a:ext cx="2163535" cy="85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JAN 22, 2025</a:t>
            </a:r>
            <a:endParaRPr lang="en-US"/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11:30 - 1:00 PM</a:t>
            </a:r>
            <a:endParaRPr lang="en-US" sz="2300">
              <a:solidFill>
                <a:srgbClr val="2B2C30"/>
              </a:solidFill>
              <a:latin typeface="Public Sans"/>
              <a:ea typeface="Public Sans"/>
              <a:cs typeface="Public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82910" y="5569676"/>
            <a:ext cx="16722179" cy="1641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4500" b="1">
                <a:solidFill>
                  <a:srgbClr val="2B2C30"/>
                </a:solidFill>
                <a:latin typeface="Aptos"/>
                <a:ea typeface="Public Sans Bold"/>
                <a:cs typeface="Public Sans Bold"/>
                <a:sym typeface="Public Sans Bold"/>
              </a:rPr>
              <a:t>PRACTICAL APPLICATION OF AI IN MEDICAL EDUCATION</a:t>
            </a:r>
            <a:endParaRPr lang="en-US" sz="4500">
              <a:latin typeface="Aptos"/>
              <a:ea typeface="Calibri"/>
              <a:cs typeface="Calibri"/>
            </a:endParaRPr>
          </a:p>
          <a:p>
            <a:pPr algn="ctr">
              <a:lnSpc>
                <a:spcPts val="6598"/>
              </a:lnSpc>
              <a:spcBef>
                <a:spcPct val="0"/>
              </a:spcBef>
            </a:pPr>
            <a:endParaRPr lang="en-US" sz="4500" b="1">
              <a:solidFill>
                <a:srgbClr val="2B2C30"/>
              </a:solidFill>
              <a:latin typeface="Aptos"/>
              <a:ea typeface="Public Sans Bold"/>
              <a:cs typeface="Public Sans Bold"/>
            </a:endParaRPr>
          </a:p>
        </p:txBody>
      </p:sp>
      <p:pic>
        <p:nvPicPr>
          <p:cNvPr id="12" name="Picture 11" descr="thumbnail_image002.png">
            <a:extLst>
              <a:ext uri="{FF2B5EF4-FFF2-40B4-BE49-F238E27FC236}">
                <a16:creationId xmlns:a16="http://schemas.microsoft.com/office/drawing/2014/main" id="{B18D6C6E-106A-FBDB-4C86-F2177211C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031223" y="6866434"/>
            <a:ext cx="2981115" cy="26244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31911" y="4545330"/>
            <a:ext cx="11824920" cy="1754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  <a:spcBef>
                <a:spcPct val="0"/>
              </a:spcBef>
            </a:pPr>
            <a:endParaRPr lang="en-US" sz="9600" b="1" spc="1024">
              <a:solidFill>
                <a:srgbClr val="2B2C30"/>
              </a:solidFill>
              <a:latin typeface="Aptos"/>
            </a:endParaRPr>
          </a:p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9600" b="1" spc="1024">
                <a:solidFill>
                  <a:srgbClr val="2B2C30"/>
                </a:solidFill>
                <a:latin typeface="Aptos"/>
              </a:rPr>
              <a:t>Tool 1: ChatGPT</a:t>
            </a:r>
            <a:endParaRPr lang="en-US" sz="8800">
              <a:latin typeface="Aptos"/>
              <a:ea typeface="Calibri"/>
              <a:cs typeface="Calibri"/>
            </a:endParaRPr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73 Chat Gpt Icon Outline Royalty-Free Photos and Stock Images | Shutterstock">
            <a:extLst>
              <a:ext uri="{FF2B5EF4-FFF2-40B4-BE49-F238E27FC236}">
                <a16:creationId xmlns:a16="http://schemas.microsoft.com/office/drawing/2014/main" id="{FF5F506D-4D78-FC73-CBC0-FFF4AFC99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7817"/>
          <a:stretch/>
        </p:blipFill>
        <p:spPr>
          <a:xfrm>
            <a:off x="6324600" y="469587"/>
            <a:ext cx="5659744" cy="40774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19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33450"/>
            <a:ext cx="11824920" cy="754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20"/>
              </a:lnSpc>
              <a:spcBef>
                <a:spcPct val="0"/>
              </a:spcBef>
            </a:pPr>
            <a:r>
              <a:rPr lang="en-US" sz="4500" b="1" spc="1024">
                <a:solidFill>
                  <a:srgbClr val="2B2C30"/>
                </a:solidFill>
                <a:latin typeface="Public Sans Bold"/>
              </a:rPr>
              <a:t>ChatGPT – chatgpt.com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1" y="1760761"/>
            <a:ext cx="9143997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1.png">
            <a:extLst>
              <a:ext uri="{FF2B5EF4-FFF2-40B4-BE49-F238E27FC236}">
                <a16:creationId xmlns:a16="http://schemas.microsoft.com/office/drawing/2014/main" id="{324BB623-2892-C62D-8B30-7A8D1510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0021" y="2437878"/>
            <a:ext cx="6166053" cy="6187619"/>
          </a:xfrm>
          <a:prstGeom prst="rect">
            <a:avLst/>
          </a:prstGeom>
        </p:spPr>
      </p:pic>
      <p:pic>
        <p:nvPicPr>
          <p:cNvPr id="5" name="Picture 4" descr="2.png">
            <a:extLst>
              <a:ext uri="{FF2B5EF4-FFF2-40B4-BE49-F238E27FC236}">
                <a16:creationId xmlns:a16="http://schemas.microsoft.com/office/drawing/2014/main" id="{17A4A546-D558-3C73-8740-10EE68538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756" y="2437878"/>
            <a:ext cx="6166053" cy="61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V="1">
            <a:off x="-1" y="1760761"/>
            <a:ext cx="14459485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F0C2219-5E65-4238-A9B1-A54ECE16A9FB}"/>
              </a:ext>
            </a:extLst>
          </p:cNvPr>
          <p:cNvSpPr txBox="1"/>
          <p:nvPr/>
        </p:nvSpPr>
        <p:spPr>
          <a:xfrm>
            <a:off x="1120979" y="2857012"/>
            <a:ext cx="10997832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6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• Develop learning objectives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US" sz="36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• Develop STEP-1 style MCQs for exams</a:t>
            </a:r>
            <a:endParaRPr lang="en-US">
              <a:ea typeface="Calibri"/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US" sz="36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• Develop lecture outlines</a:t>
            </a:r>
            <a:endParaRPr lang="en-US" sz="3600">
              <a:ea typeface="Calibri"/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US" sz="36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• Develop clinical case vignettes</a:t>
            </a:r>
            <a:endParaRPr lang="en-US" sz="3600">
              <a:ea typeface="Calibri"/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US" sz="3600">
                <a:solidFill>
                  <a:srgbClr val="2B2C30"/>
                </a:solidFill>
                <a:latin typeface="Aptos"/>
                <a:ea typeface="Calibri"/>
                <a:cs typeface="Arial"/>
              </a:rPr>
              <a:t>• Develop engaging classroom activities</a:t>
            </a:r>
            <a:endParaRPr lang="en-US">
              <a:ea typeface="Calibri"/>
              <a:cs typeface="Calibri"/>
            </a:endParaRPr>
          </a:p>
          <a:p>
            <a:endParaRPr lang="en-US" sz="3600">
              <a:ea typeface="Calibri"/>
              <a:cs typeface="Calibri"/>
            </a:endParaRPr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9821AFF-B66B-B548-7516-7FEA4DC240C4}"/>
              </a:ext>
            </a:extLst>
          </p:cNvPr>
          <p:cNvSpPr txBox="1"/>
          <p:nvPr/>
        </p:nvSpPr>
        <p:spPr>
          <a:xfrm>
            <a:off x="446154" y="933450"/>
            <a:ext cx="17410202" cy="760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20"/>
              </a:lnSpc>
              <a:spcBef>
                <a:spcPct val="0"/>
              </a:spcBef>
            </a:pPr>
            <a:r>
              <a:rPr lang="en-US" sz="4400" b="1" spc="1024">
                <a:solidFill>
                  <a:srgbClr val="2B2C30"/>
                </a:solidFill>
                <a:latin typeface="Aptos"/>
              </a:rPr>
              <a:t>Ways faculty can use ChatGPT for education…</a:t>
            </a:r>
            <a:endParaRPr lang="en-US" sz="4400"/>
          </a:p>
        </p:txBody>
      </p:sp>
      <p:pic>
        <p:nvPicPr>
          <p:cNvPr id="5" name="Picture 4" descr="A person in a classroom with a large screen with a brain on it&#10;&#10;AI-generated content may be incorrect.">
            <a:extLst>
              <a:ext uri="{FF2B5EF4-FFF2-40B4-BE49-F238E27FC236}">
                <a16:creationId xmlns:a16="http://schemas.microsoft.com/office/drawing/2014/main" id="{BA5551F4-3358-91D0-6464-F0D9127A92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678" t="9816" r="21275" b="-167"/>
          <a:stretch/>
        </p:blipFill>
        <p:spPr>
          <a:xfrm>
            <a:off x="11152686" y="2094432"/>
            <a:ext cx="5273869" cy="610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88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33450"/>
            <a:ext cx="11824920" cy="76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20"/>
              </a:lnSpc>
              <a:spcBef>
                <a:spcPct val="0"/>
              </a:spcBef>
            </a:pPr>
            <a:r>
              <a:rPr lang="en-US" sz="4500" b="1" spc="1024">
                <a:solidFill>
                  <a:srgbClr val="2B2C30"/>
                </a:solidFill>
                <a:latin typeface="Aptos"/>
              </a:rPr>
              <a:t>ChatGPT - Scenario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1" y="1760761"/>
            <a:ext cx="9143997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F0C2219-5E65-4238-A9B1-A54ECE16A9FB}"/>
              </a:ext>
            </a:extLst>
          </p:cNvPr>
          <p:cNvSpPr txBox="1"/>
          <p:nvPr/>
        </p:nvSpPr>
        <p:spPr>
          <a:xfrm>
            <a:off x="369777" y="1980041"/>
            <a:ext cx="12124173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>
                <a:solidFill>
                  <a:srgbClr val="2B2C30"/>
                </a:solidFill>
                <a:latin typeface="Aptos"/>
              </a:rPr>
              <a:t>As a busy VTCSOM faculty member, you are always looking for efficient ways to support student learning. Recently, students have asked for more practice problems aligned with each week's Phase 1 content.</a:t>
            </a:r>
          </a:p>
          <a:p>
            <a:endParaRPr lang="en-US" sz="3600">
              <a:solidFill>
                <a:srgbClr val="2B2C30"/>
              </a:solidFill>
              <a:latin typeface="Aptos"/>
            </a:endParaRPr>
          </a:p>
          <a:p>
            <a:r>
              <a:rPr lang="en-US" sz="3600">
                <a:solidFill>
                  <a:srgbClr val="2B2C30"/>
                </a:solidFill>
                <a:latin typeface="Aptos"/>
              </a:rPr>
              <a:t>Recognizing that creating high-quality questions requires significant time and expertise, you explore ChatGPT.</a:t>
            </a:r>
            <a:endParaRPr lang="en-US"/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group of men in lab coats in a room with a clock and a skeleton&#10;&#10;AI-generated content may be incorrect.">
            <a:extLst>
              <a:ext uri="{FF2B5EF4-FFF2-40B4-BE49-F238E27FC236}">
                <a16:creationId xmlns:a16="http://schemas.microsoft.com/office/drawing/2014/main" id="{55F9A46E-DAA7-119D-DF1F-4830758E9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3412" y="1302522"/>
            <a:ext cx="5170743" cy="51707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81AB78-7C57-90F1-2FDD-D6D2838C575A}"/>
              </a:ext>
            </a:extLst>
          </p:cNvPr>
          <p:cNvSpPr/>
          <p:nvPr/>
        </p:nvSpPr>
        <p:spPr>
          <a:xfrm>
            <a:off x="3856463" y="6917638"/>
            <a:ext cx="2592797" cy="2532679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ptos"/>
                <a:ea typeface="Calibri"/>
                <a:cs typeface="Calibri"/>
              </a:rPr>
              <a:t>A learning objective (choose your topic!)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471E77-DEF1-5715-6A3C-6219041BE514}"/>
              </a:ext>
            </a:extLst>
          </p:cNvPr>
          <p:cNvSpPr/>
          <p:nvPr/>
        </p:nvSpPr>
        <p:spPr>
          <a:xfrm>
            <a:off x="6764404" y="6917638"/>
            <a:ext cx="2592797" cy="2532679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Aptos"/>
                <a:ea typeface="Calibri"/>
                <a:cs typeface="Calibri"/>
              </a:rPr>
              <a:t>A STEP-1 style multiple choice question based on learning objective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A69A35-DF74-5ABE-223B-C39091199C7F}"/>
              </a:ext>
            </a:extLst>
          </p:cNvPr>
          <p:cNvSpPr/>
          <p:nvPr/>
        </p:nvSpPr>
        <p:spPr>
          <a:xfrm>
            <a:off x="9688772" y="6917638"/>
            <a:ext cx="2592797" cy="2532679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Aptos"/>
                <a:ea typeface="Calibri"/>
                <a:cs typeface="Calibri"/>
              </a:rPr>
              <a:t>Rationale for answers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EDE08A2-1432-E296-9C82-5B17DDE57300}"/>
              </a:ext>
            </a:extLst>
          </p:cNvPr>
          <p:cNvSpPr txBox="1"/>
          <p:nvPr/>
        </p:nvSpPr>
        <p:spPr>
          <a:xfrm>
            <a:off x="369779" y="7090722"/>
            <a:ext cx="295453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Use ChatGPT to develop: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531738-0F90-D587-FDC7-98C87B80ACAC}"/>
              </a:ext>
            </a:extLst>
          </p:cNvPr>
          <p:cNvCxnSpPr>
            <a:cxnSpLocks/>
          </p:cNvCxnSpPr>
          <p:nvPr/>
        </p:nvCxnSpPr>
        <p:spPr>
          <a:xfrm>
            <a:off x="378324" y="6586667"/>
            <a:ext cx="17474378" cy="0"/>
          </a:xfrm>
          <a:prstGeom prst="line">
            <a:avLst/>
          </a:prstGeom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">
            <a:extLst>
              <a:ext uri="{FF2B5EF4-FFF2-40B4-BE49-F238E27FC236}">
                <a16:creationId xmlns:a16="http://schemas.microsoft.com/office/drawing/2014/main" id="{613A7260-A767-BCBD-96F0-665DC4A4BDCE}"/>
              </a:ext>
            </a:extLst>
          </p:cNvPr>
          <p:cNvSpPr txBox="1"/>
          <p:nvPr/>
        </p:nvSpPr>
        <p:spPr>
          <a:xfrm>
            <a:off x="13000787" y="8797354"/>
            <a:ext cx="1569791" cy="538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SHARE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3F24C93-62F9-E6A0-4F41-93795A1C275A}"/>
              </a:ext>
            </a:extLst>
          </p:cNvPr>
          <p:cNvSpPr txBox="1"/>
          <p:nvPr/>
        </p:nvSpPr>
        <p:spPr>
          <a:xfrm>
            <a:off x="13000787" y="7857110"/>
            <a:ext cx="1569791" cy="538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GROUP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EDD4A71-7F26-2DE6-FB19-87E1508586DC}"/>
              </a:ext>
            </a:extLst>
          </p:cNvPr>
          <p:cNvSpPr txBox="1"/>
          <p:nvPr/>
        </p:nvSpPr>
        <p:spPr>
          <a:xfrm>
            <a:off x="13000788" y="6916866"/>
            <a:ext cx="1569791" cy="538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THINK</a:t>
            </a:r>
          </a:p>
        </p:txBody>
      </p:sp>
      <p:sp>
        <p:nvSpPr>
          <p:cNvPr id="22" name="Arrow: Curved Left 21">
            <a:extLst>
              <a:ext uri="{FF2B5EF4-FFF2-40B4-BE49-F238E27FC236}">
                <a16:creationId xmlns:a16="http://schemas.microsoft.com/office/drawing/2014/main" id="{9A2839F5-DCE2-7762-444C-79EFF0527463}"/>
              </a:ext>
            </a:extLst>
          </p:cNvPr>
          <p:cNvSpPr/>
          <p:nvPr/>
        </p:nvSpPr>
        <p:spPr>
          <a:xfrm>
            <a:off x="14698766" y="6927720"/>
            <a:ext cx="454297" cy="119869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urved Left 22">
            <a:extLst>
              <a:ext uri="{FF2B5EF4-FFF2-40B4-BE49-F238E27FC236}">
                <a16:creationId xmlns:a16="http://schemas.microsoft.com/office/drawing/2014/main" id="{5C74594C-3148-D4A2-4D12-26AAAA731CEE}"/>
              </a:ext>
            </a:extLst>
          </p:cNvPr>
          <p:cNvSpPr/>
          <p:nvPr/>
        </p:nvSpPr>
        <p:spPr>
          <a:xfrm>
            <a:off x="14698766" y="8137269"/>
            <a:ext cx="454297" cy="119869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416F68D-444D-EBEB-5888-1D1EE680CF5E}"/>
              </a:ext>
            </a:extLst>
          </p:cNvPr>
          <p:cNvSpPr/>
          <p:nvPr/>
        </p:nvSpPr>
        <p:spPr>
          <a:xfrm>
            <a:off x="3524229" y="6699494"/>
            <a:ext cx="731746" cy="691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Public Sans"/>
                <a:ea typeface="Calibri"/>
                <a:cs typeface="Calibri"/>
              </a:rPr>
              <a:t>1</a:t>
            </a:r>
            <a:endParaRPr lang="en-US" sz="400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05380D0-8226-B1F9-F8F3-59DB3C88B472}"/>
              </a:ext>
            </a:extLst>
          </p:cNvPr>
          <p:cNvSpPr/>
          <p:nvPr/>
        </p:nvSpPr>
        <p:spPr>
          <a:xfrm>
            <a:off x="6532953" y="6699494"/>
            <a:ext cx="731746" cy="691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Public Sans"/>
                <a:ea typeface="Calibri"/>
                <a:cs typeface="Calibri"/>
              </a:rPr>
              <a:t>2</a:t>
            </a:r>
            <a:endParaRPr lang="en-US" sz="400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5CD1BD8-361F-77E6-6D6E-730A7F84CF71}"/>
              </a:ext>
            </a:extLst>
          </p:cNvPr>
          <p:cNvSpPr/>
          <p:nvPr/>
        </p:nvSpPr>
        <p:spPr>
          <a:xfrm>
            <a:off x="9558139" y="6699494"/>
            <a:ext cx="731746" cy="691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Public Sans"/>
                <a:ea typeface="Calibri"/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048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V="1">
            <a:off x="-1" y="1760761"/>
            <a:ext cx="9143997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F0C2219-5E65-4238-A9B1-A54ECE16A9FB}"/>
              </a:ext>
            </a:extLst>
          </p:cNvPr>
          <p:cNvSpPr txBox="1"/>
          <p:nvPr/>
        </p:nvSpPr>
        <p:spPr>
          <a:xfrm>
            <a:off x="439233" y="4990361"/>
            <a:ext cx="1763358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>
                <a:solidFill>
                  <a:srgbClr val="2B2C30"/>
                </a:solidFill>
                <a:latin typeface="Aptos"/>
              </a:rPr>
              <a:t>Response from ChatGPT: </a:t>
            </a:r>
          </a:p>
          <a:p>
            <a:r>
              <a:rPr lang="en-US" sz="2800">
                <a:solidFill>
                  <a:srgbClr val="2B2C30"/>
                </a:solidFill>
                <a:latin typeface="Aptos"/>
                <a:ea typeface="+mn-lt"/>
                <a:cs typeface="+mn-lt"/>
              </a:rPr>
              <a:t>Describe the pathophysiological mechanisms underlying common neuromuscular disorders, including myasthenia gravis, Lambert-Eaton myasthenic syndrome, and Duchenne muscular dystrophy, and correlate these mechanisms with clinical presentations.</a:t>
            </a:r>
            <a:endParaRPr lang="en-US" sz="2800"/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9821AFF-B66B-B548-7516-7FEA4DC240C4}"/>
              </a:ext>
            </a:extLst>
          </p:cNvPr>
          <p:cNvSpPr txBox="1"/>
          <p:nvPr/>
        </p:nvSpPr>
        <p:spPr>
          <a:xfrm>
            <a:off x="1006871" y="933450"/>
            <a:ext cx="11824920" cy="76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20"/>
              </a:lnSpc>
              <a:spcBef>
                <a:spcPct val="0"/>
              </a:spcBef>
            </a:pPr>
            <a:r>
              <a:rPr lang="en-US" sz="4500" b="1" spc="1024">
                <a:solidFill>
                  <a:srgbClr val="2B2C30"/>
                </a:solidFill>
                <a:latin typeface="Aptos"/>
              </a:rPr>
              <a:t>ChatGPT-Example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C3E98B35-51CC-E3D2-DE9E-3A686637C4E4}"/>
              </a:ext>
            </a:extLst>
          </p:cNvPr>
          <p:cNvSpPr txBox="1"/>
          <p:nvPr/>
        </p:nvSpPr>
        <p:spPr>
          <a:xfrm>
            <a:off x="439233" y="7111157"/>
            <a:ext cx="1763358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>
                <a:solidFill>
                  <a:srgbClr val="2B2C30"/>
                </a:solidFill>
                <a:latin typeface="Aptos"/>
              </a:rPr>
              <a:t>Refinement:</a:t>
            </a:r>
            <a:endParaRPr lang="en-US" sz="2800">
              <a:ea typeface="Calibri"/>
              <a:cs typeface="Calibri"/>
            </a:endParaRPr>
          </a:p>
          <a:p>
            <a:r>
              <a:rPr lang="en-US" sz="2800" b="1">
                <a:solidFill>
                  <a:srgbClr val="2B2C30"/>
                </a:solidFill>
                <a:ea typeface="+mn-lt"/>
                <a:cs typeface="+mn-lt"/>
              </a:rPr>
              <a:t>Explain</a:t>
            </a:r>
            <a:r>
              <a:rPr lang="en-US" sz="2800">
                <a:solidFill>
                  <a:srgbClr val="2B2C30"/>
                </a:solidFill>
                <a:ea typeface="+mn-lt"/>
                <a:cs typeface="+mn-lt"/>
              </a:rPr>
              <a:t> the pathophysiological mechanisms underlying common neuromuscular disorders, including myasthenia gravis, Lambert-Eaton myasthenic syndrome, and Duchenne muscular dystrophy, and </a:t>
            </a:r>
            <a:r>
              <a:rPr lang="en-US" sz="2800" b="1">
                <a:solidFill>
                  <a:srgbClr val="2B2C30"/>
                </a:solidFill>
                <a:ea typeface="+mn-lt"/>
                <a:cs typeface="+mn-lt"/>
              </a:rPr>
              <a:t>demonstrate the ability</a:t>
            </a:r>
            <a:r>
              <a:rPr lang="en-US" sz="2800">
                <a:solidFill>
                  <a:srgbClr val="2B2C30"/>
                </a:solidFill>
                <a:ea typeface="+mn-lt"/>
                <a:cs typeface="+mn-lt"/>
              </a:rPr>
              <a:t> to correlate these mechanisms with clinical presentations </a:t>
            </a:r>
            <a:r>
              <a:rPr lang="en-US" sz="2800" b="1">
                <a:solidFill>
                  <a:srgbClr val="2B2C30"/>
                </a:solidFill>
                <a:ea typeface="+mn-lt"/>
                <a:cs typeface="+mn-lt"/>
              </a:rPr>
              <a:t>and diagnostic findings</a:t>
            </a:r>
            <a:r>
              <a:rPr lang="en-US" sz="2800">
                <a:solidFill>
                  <a:srgbClr val="2B2C30"/>
                </a:solidFill>
                <a:ea typeface="+mn-lt"/>
                <a:cs typeface="+mn-lt"/>
              </a:rPr>
              <a:t>.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6813022-B524-11AA-96B3-B7B65C458FC8}"/>
              </a:ext>
            </a:extLst>
          </p:cNvPr>
          <p:cNvSpPr txBox="1"/>
          <p:nvPr/>
        </p:nvSpPr>
        <p:spPr>
          <a:xfrm>
            <a:off x="439233" y="2354908"/>
            <a:ext cx="1741712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>
                <a:solidFill>
                  <a:srgbClr val="2B2C30"/>
                </a:solidFill>
                <a:latin typeface="Aptos"/>
              </a:rPr>
              <a:t>My prompt:</a:t>
            </a:r>
            <a:endParaRPr lang="en-US" sz="2800"/>
          </a:p>
          <a:p>
            <a:r>
              <a:rPr lang="en-US" sz="2800">
                <a:solidFill>
                  <a:srgbClr val="2B2C30"/>
                </a:solidFill>
                <a:latin typeface="Aptos"/>
              </a:rPr>
              <a:t>Develop a learning objective for a first-year medical student that focuses on the basic science of </a:t>
            </a:r>
            <a:r>
              <a:rPr lang="en-US" sz="2800" b="1">
                <a:solidFill>
                  <a:srgbClr val="2B2C30"/>
                </a:solidFill>
                <a:latin typeface="Aptos"/>
              </a:rPr>
              <a:t>neuromuscular disorders</a:t>
            </a:r>
            <a:r>
              <a:rPr lang="en-US" sz="2800">
                <a:solidFill>
                  <a:srgbClr val="2B2C30"/>
                </a:solidFill>
                <a:latin typeface="Aptos"/>
              </a:rPr>
              <a:t>. Develop a STEP-1 style multiple choice question based on this learning objective. Provide a detailed rationale for the correct answer and why the distractors are incorrect. Ensure alignment with the learning objective. 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6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9711" y="3996690"/>
            <a:ext cx="16595040" cy="1754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  <a:spcBef>
                <a:spcPct val="0"/>
              </a:spcBef>
            </a:pPr>
            <a:endParaRPr lang="en-US" sz="9600" b="1" spc="1024">
              <a:solidFill>
                <a:srgbClr val="2B2C30"/>
              </a:solidFill>
              <a:latin typeface="Aptos"/>
            </a:endParaRPr>
          </a:p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9600" b="1" spc="1024">
                <a:solidFill>
                  <a:srgbClr val="2B2C30"/>
                </a:solidFill>
                <a:latin typeface="Aptos"/>
              </a:rPr>
              <a:t>Tool 2: OpenEvidence</a:t>
            </a:r>
            <a:endParaRPr lang="en-US" sz="8800" b="1">
              <a:latin typeface="Aptos"/>
              <a:ea typeface="Calibri"/>
              <a:cs typeface="Calibri"/>
            </a:endParaRPr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OpenEvidence - Apps on Google Play">
            <a:extLst>
              <a:ext uri="{FF2B5EF4-FFF2-40B4-BE49-F238E27FC236}">
                <a16:creationId xmlns:a16="http://schemas.microsoft.com/office/drawing/2014/main" id="{B68897EF-F765-2CCC-349E-018887055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240" y="754380"/>
            <a:ext cx="3078480" cy="3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91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87431" y="1832610"/>
            <a:ext cx="7315892" cy="76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20"/>
              </a:lnSpc>
              <a:spcBef>
                <a:spcPct val="0"/>
              </a:spcBef>
            </a:pPr>
            <a:r>
              <a:rPr lang="en-US" sz="4500" b="1" spc="1024">
                <a:solidFill>
                  <a:srgbClr val="2B2C30"/>
                </a:solidFill>
                <a:latin typeface="Aptos"/>
              </a:rPr>
              <a:t>openevidence.com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1" y="1760761"/>
            <a:ext cx="9143997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3.png">
            <a:extLst>
              <a:ext uri="{FF2B5EF4-FFF2-40B4-BE49-F238E27FC236}">
                <a16:creationId xmlns:a16="http://schemas.microsoft.com/office/drawing/2014/main" id="{32C7818A-572D-BE5E-6406-729A7A5F6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285" y="2705585"/>
            <a:ext cx="5971957" cy="5971957"/>
          </a:xfrm>
          <a:prstGeom prst="rect">
            <a:avLst/>
          </a:prstGeom>
        </p:spPr>
      </p:pic>
      <p:pic>
        <p:nvPicPr>
          <p:cNvPr id="5" name="Picture 4" descr="4.png">
            <a:extLst>
              <a:ext uri="{FF2B5EF4-FFF2-40B4-BE49-F238E27FC236}">
                <a16:creationId xmlns:a16="http://schemas.microsoft.com/office/drawing/2014/main" id="{DF525C83-0BA8-31D1-B34A-6C05E2045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021" y="2684019"/>
            <a:ext cx="5971957" cy="5971957"/>
          </a:xfrm>
          <a:prstGeom prst="rect">
            <a:avLst/>
          </a:prstGeom>
        </p:spPr>
      </p:pic>
      <p:pic>
        <p:nvPicPr>
          <p:cNvPr id="6" name="Picture 5" descr="OpenEvidence">
            <a:extLst>
              <a:ext uri="{FF2B5EF4-FFF2-40B4-BE49-F238E27FC236}">
                <a16:creationId xmlns:a16="http://schemas.microsoft.com/office/drawing/2014/main" id="{840C051E-F498-6723-09B8-D51D2F8AA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4800" y="-681990"/>
            <a:ext cx="6949440" cy="36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09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4DF91AD-D543-F1AF-CF72-F5AD5BD3FB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2"/>
          <a:stretch/>
        </p:blipFill>
        <p:spPr>
          <a:xfrm>
            <a:off x="614828" y="304801"/>
            <a:ext cx="16722869" cy="96779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61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782280D-5E33-1619-39C8-C1488817F5AA}"/>
              </a:ext>
            </a:extLst>
          </p:cNvPr>
          <p:cNvSpPr/>
          <p:nvPr/>
        </p:nvSpPr>
        <p:spPr>
          <a:xfrm>
            <a:off x="10676939" y="5864897"/>
            <a:ext cx="2954536" cy="3720677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ptos"/>
                <a:ea typeface="Calibri"/>
                <a:cs typeface="Calibri"/>
              </a:rPr>
              <a:t>You are an educator. </a:t>
            </a:r>
          </a:p>
          <a:p>
            <a:pPr algn="ctr"/>
            <a:endParaRPr lang="en-US" sz="2800">
              <a:latin typeface="Aptos"/>
              <a:ea typeface="Calibri"/>
              <a:cs typeface="Calibri"/>
            </a:endParaRPr>
          </a:p>
          <a:p>
            <a:pPr algn="ctr"/>
            <a:endParaRPr lang="en-US" sz="2800">
              <a:latin typeface="Aptos"/>
              <a:ea typeface="Calibri"/>
              <a:cs typeface="Calibri"/>
            </a:endParaRPr>
          </a:p>
          <a:p>
            <a:pPr algn="ctr"/>
            <a:r>
              <a:rPr lang="en-US" sz="2800">
                <a:latin typeface="Aptos"/>
                <a:ea typeface="Calibri"/>
                <a:cs typeface="Calibri"/>
              </a:rPr>
              <a:t>What do you ask    OE   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66DBA26-BD48-8E87-2DB8-72BF11EC85F5}"/>
              </a:ext>
            </a:extLst>
          </p:cNvPr>
          <p:cNvSpPr/>
          <p:nvPr/>
        </p:nvSpPr>
        <p:spPr>
          <a:xfrm>
            <a:off x="7453116" y="5883135"/>
            <a:ext cx="2954536" cy="3720677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ptos"/>
                <a:ea typeface="Calibri"/>
                <a:cs typeface="Calibri"/>
              </a:rPr>
              <a:t>You are a resident. </a:t>
            </a:r>
          </a:p>
          <a:p>
            <a:pPr algn="ctr"/>
            <a:endParaRPr lang="en-US" sz="2800">
              <a:latin typeface="Aptos"/>
              <a:ea typeface="Calibri"/>
              <a:cs typeface="Calibri"/>
            </a:endParaRPr>
          </a:p>
          <a:p>
            <a:pPr algn="ctr"/>
            <a:endParaRPr lang="en-US" sz="2800">
              <a:latin typeface="Aptos"/>
              <a:ea typeface="Calibri"/>
              <a:cs typeface="Calibri"/>
            </a:endParaRPr>
          </a:p>
          <a:p>
            <a:pPr algn="ctr"/>
            <a:r>
              <a:rPr lang="en-US" sz="2800">
                <a:latin typeface="Aptos"/>
                <a:ea typeface="Calibri"/>
                <a:cs typeface="Calibri"/>
              </a:rPr>
              <a:t>What do you ask    OE  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0558E-D3CD-AD3A-2A7A-D7CA81BC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646" y="1879997"/>
            <a:ext cx="15773400" cy="2486650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4000">
                <a:latin typeface="Aptos"/>
              </a:rPr>
              <a:t>A 70 </a:t>
            </a:r>
            <a:r>
              <a:rPr lang="en-US" sz="4000" err="1">
                <a:latin typeface="Aptos"/>
              </a:rPr>
              <a:t>yo</a:t>
            </a:r>
            <a:r>
              <a:rPr lang="en-US" sz="4000">
                <a:latin typeface="Aptos"/>
              </a:rPr>
              <a:t> woman presents to the surgical clinic after a recent admission for GI bleeding.  She developed anemia to 9.0 which stabilized.  A colonoscopy while in-patient revealed a 6cm mass in the sigmoid colon which was biopsy proved to be adenocarcinoma.</a:t>
            </a:r>
          </a:p>
        </p:txBody>
      </p:sp>
      <p:pic>
        <p:nvPicPr>
          <p:cNvPr id="5" name="Picture 4" descr="OpenEvidence">
            <a:extLst>
              <a:ext uri="{FF2B5EF4-FFF2-40B4-BE49-F238E27FC236}">
                <a16:creationId xmlns:a16="http://schemas.microsoft.com/office/drawing/2014/main" id="{A7395931-3618-2BDB-D9AB-E827AB395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4800" y="-681990"/>
            <a:ext cx="6949440" cy="3665220"/>
          </a:xfrm>
          <a:prstGeom prst="rect">
            <a:avLst/>
          </a:prstGeom>
        </p:spPr>
      </p:pic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B68612B0-DD3A-9B66-3BB5-50D693764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17EDDCBB-FA6A-06B2-B3B6-FE71EA8D0A62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D3AF4-C16E-6C13-EB3C-5E9C591CE706}"/>
              </a:ext>
            </a:extLst>
          </p:cNvPr>
          <p:cNvSpPr txBox="1"/>
          <p:nvPr/>
        </p:nvSpPr>
        <p:spPr>
          <a:xfrm>
            <a:off x="5332575" y="701426"/>
            <a:ext cx="2832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Scenario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6BB8C46-EC90-3B18-D5F6-D325AFC9EB90}"/>
              </a:ext>
            </a:extLst>
          </p:cNvPr>
          <p:cNvSpPr txBox="1">
            <a:spLocks/>
          </p:cNvSpPr>
          <p:nvPr/>
        </p:nvSpPr>
        <p:spPr>
          <a:xfrm>
            <a:off x="507948" y="4461457"/>
            <a:ext cx="17407783" cy="10246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latin typeface="Aptos"/>
              </a:rPr>
              <a:t>How can </a:t>
            </a:r>
            <a:r>
              <a:rPr lang="en-US" sz="4000" b="1" err="1">
                <a:latin typeface="Aptos"/>
              </a:rPr>
              <a:t>OpenEvidence</a:t>
            </a:r>
            <a:r>
              <a:rPr lang="en-US" sz="4000" b="1">
                <a:latin typeface="Aptos"/>
              </a:rPr>
              <a:t> improve learning in the clinical environment?</a:t>
            </a:r>
            <a:endParaRPr lang="en-US" b="1">
              <a:latin typeface="Apto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3C0009D-3F35-1DA5-1E41-1EFC9F35FADD}"/>
              </a:ext>
            </a:extLst>
          </p:cNvPr>
          <p:cNvSpPr/>
          <p:nvPr/>
        </p:nvSpPr>
        <p:spPr>
          <a:xfrm>
            <a:off x="4315120" y="5942147"/>
            <a:ext cx="2954536" cy="3720677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ptos"/>
                <a:ea typeface="Calibri"/>
                <a:cs typeface="Calibri"/>
              </a:rPr>
              <a:t>You are a medical student. </a:t>
            </a:r>
          </a:p>
          <a:p>
            <a:pPr algn="ctr"/>
            <a:endParaRPr lang="en-US" sz="2800">
              <a:latin typeface="Aptos"/>
              <a:ea typeface="Calibri"/>
              <a:cs typeface="Calibri"/>
            </a:endParaRPr>
          </a:p>
          <a:p>
            <a:pPr algn="ctr"/>
            <a:r>
              <a:rPr lang="en-US" sz="2800">
                <a:latin typeface="Aptos"/>
                <a:ea typeface="Calibri"/>
                <a:cs typeface="Calibri"/>
              </a:rPr>
              <a:t>What do you ask    OE  ?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986F7A03-E0EF-7052-D7B4-7E1A0F7AA8D6}"/>
              </a:ext>
            </a:extLst>
          </p:cNvPr>
          <p:cNvSpPr txBox="1"/>
          <p:nvPr/>
        </p:nvSpPr>
        <p:spPr>
          <a:xfrm>
            <a:off x="1190175" y="6115231"/>
            <a:ext cx="295453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Use </a:t>
            </a:r>
            <a:r>
              <a:rPr lang="en-US" sz="3500" err="1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OpenEvidence</a:t>
            </a:r>
            <a:r>
              <a:rPr lang="en-US" sz="35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: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2CEBC41B-5AE3-4468-809E-98D3C21B432E}"/>
              </a:ext>
            </a:extLst>
          </p:cNvPr>
          <p:cNvSpPr txBox="1"/>
          <p:nvPr/>
        </p:nvSpPr>
        <p:spPr>
          <a:xfrm>
            <a:off x="13821183" y="7821863"/>
            <a:ext cx="1569791" cy="538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SHARE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33D9445A-A8AD-AF46-828E-69A7B07F66F2}"/>
              </a:ext>
            </a:extLst>
          </p:cNvPr>
          <p:cNvSpPr txBox="1"/>
          <p:nvPr/>
        </p:nvSpPr>
        <p:spPr>
          <a:xfrm>
            <a:off x="13821183" y="6881619"/>
            <a:ext cx="1569791" cy="538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GROUP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FD79F6F7-7E04-9658-9856-88340A81DE62}"/>
              </a:ext>
            </a:extLst>
          </p:cNvPr>
          <p:cNvSpPr txBox="1"/>
          <p:nvPr/>
        </p:nvSpPr>
        <p:spPr>
          <a:xfrm>
            <a:off x="13821184" y="5941375"/>
            <a:ext cx="1569791" cy="538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THINK</a:t>
            </a:r>
          </a:p>
        </p:txBody>
      </p:sp>
      <p:sp>
        <p:nvSpPr>
          <p:cNvPr id="22" name="Arrow: Curved Left 21">
            <a:extLst>
              <a:ext uri="{FF2B5EF4-FFF2-40B4-BE49-F238E27FC236}">
                <a16:creationId xmlns:a16="http://schemas.microsoft.com/office/drawing/2014/main" id="{31A7D541-A5C0-AA2E-8C65-D42B91B37017}"/>
              </a:ext>
            </a:extLst>
          </p:cNvPr>
          <p:cNvSpPr/>
          <p:nvPr/>
        </p:nvSpPr>
        <p:spPr>
          <a:xfrm>
            <a:off x="15519162" y="5952229"/>
            <a:ext cx="454297" cy="119869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urved Left 22">
            <a:extLst>
              <a:ext uri="{FF2B5EF4-FFF2-40B4-BE49-F238E27FC236}">
                <a16:creationId xmlns:a16="http://schemas.microsoft.com/office/drawing/2014/main" id="{67E549A7-0E88-6A7C-3098-220AA853A8F3}"/>
              </a:ext>
            </a:extLst>
          </p:cNvPr>
          <p:cNvSpPr/>
          <p:nvPr/>
        </p:nvSpPr>
        <p:spPr>
          <a:xfrm>
            <a:off x="15519162" y="7161778"/>
            <a:ext cx="454297" cy="119869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E2BA3AE-5225-D8B7-B59C-B7E44F722726}"/>
              </a:ext>
            </a:extLst>
          </p:cNvPr>
          <p:cNvSpPr/>
          <p:nvPr/>
        </p:nvSpPr>
        <p:spPr>
          <a:xfrm>
            <a:off x="4387354" y="5644726"/>
            <a:ext cx="731746" cy="691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Public Sans"/>
                <a:ea typeface="Calibri"/>
                <a:cs typeface="Calibri"/>
              </a:rPr>
              <a:t>1</a:t>
            </a:r>
            <a:endParaRPr lang="en-US" sz="400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68979A-9F34-AB99-EAFE-35B662F4BEE0}"/>
              </a:ext>
            </a:extLst>
          </p:cNvPr>
          <p:cNvSpPr/>
          <p:nvPr/>
        </p:nvSpPr>
        <p:spPr>
          <a:xfrm>
            <a:off x="7486337" y="5644726"/>
            <a:ext cx="731746" cy="691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Public Sans"/>
                <a:ea typeface="Calibri"/>
                <a:cs typeface="Calibri"/>
              </a:rPr>
              <a:t>2</a:t>
            </a:r>
            <a:endParaRPr lang="en-US" sz="400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2E7BBD3-B945-CCE8-FD00-88D12C09AC3B}"/>
              </a:ext>
            </a:extLst>
          </p:cNvPr>
          <p:cNvSpPr/>
          <p:nvPr/>
        </p:nvSpPr>
        <p:spPr>
          <a:xfrm>
            <a:off x="10809675" y="5674363"/>
            <a:ext cx="731746" cy="691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Public Sans"/>
                <a:ea typeface="Calibri"/>
                <a:cs typeface="Calibri"/>
              </a:rPr>
              <a:t>3</a:t>
            </a:r>
          </a:p>
        </p:txBody>
      </p:sp>
      <p:pic>
        <p:nvPicPr>
          <p:cNvPr id="27" name="Picture 26" descr="OpenEvidence - Apps on Google Play">
            <a:extLst>
              <a:ext uri="{FF2B5EF4-FFF2-40B4-BE49-F238E27FC236}">
                <a16:creationId xmlns:a16="http://schemas.microsoft.com/office/drawing/2014/main" id="{8475DED8-884A-FBEE-60A8-F48F47EF0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201" y="8600651"/>
            <a:ext cx="610745" cy="610745"/>
          </a:xfrm>
          <a:prstGeom prst="rect">
            <a:avLst/>
          </a:prstGeom>
        </p:spPr>
      </p:pic>
      <p:pic>
        <p:nvPicPr>
          <p:cNvPr id="28" name="Picture 27" descr="OpenEvidence - Apps on Google Play">
            <a:extLst>
              <a:ext uri="{FF2B5EF4-FFF2-40B4-BE49-F238E27FC236}">
                <a16:creationId xmlns:a16="http://schemas.microsoft.com/office/drawing/2014/main" id="{81567445-8FE9-B479-63B5-A43E94A32C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193" y="8583707"/>
            <a:ext cx="610745" cy="610745"/>
          </a:xfrm>
          <a:prstGeom prst="rect">
            <a:avLst/>
          </a:prstGeom>
        </p:spPr>
      </p:pic>
      <p:pic>
        <p:nvPicPr>
          <p:cNvPr id="29" name="Picture 28" descr="OpenEvidence - Apps on Google Play">
            <a:extLst>
              <a:ext uri="{FF2B5EF4-FFF2-40B4-BE49-F238E27FC236}">
                <a16:creationId xmlns:a16="http://schemas.microsoft.com/office/drawing/2014/main" id="{A976B579-2C9B-E7CD-7259-DC4FFB7CB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7922" y="8583706"/>
            <a:ext cx="610745" cy="61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2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952C1-FFB2-C240-FAA7-BC42FC653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50783-2FF9-99D2-84B0-982C4FEA8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646" y="1879997"/>
            <a:ext cx="15773400" cy="2486650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4000">
                <a:latin typeface="Aptos"/>
              </a:rPr>
              <a:t>A 70 </a:t>
            </a:r>
            <a:r>
              <a:rPr lang="en-US" sz="4000" err="1">
                <a:latin typeface="Aptos"/>
              </a:rPr>
              <a:t>yo</a:t>
            </a:r>
            <a:r>
              <a:rPr lang="en-US" sz="4000">
                <a:latin typeface="Aptos"/>
              </a:rPr>
              <a:t> woman presents to the surgical clinic after a recent admission for GI bleeding.  She developed anemia to 9.0 which stabilized.  A colonoscopy while inpatient revealed a 6cm mass in the sigmoid colon which was biopsy proved to be adenocarcinoma.</a:t>
            </a:r>
          </a:p>
        </p:txBody>
      </p:sp>
      <p:pic>
        <p:nvPicPr>
          <p:cNvPr id="5" name="Picture 4" descr="OpenEvidence">
            <a:extLst>
              <a:ext uri="{FF2B5EF4-FFF2-40B4-BE49-F238E27FC236}">
                <a16:creationId xmlns:a16="http://schemas.microsoft.com/office/drawing/2014/main" id="{23AB24C3-FB30-FF1D-0E3C-BF4A6A44E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4800" y="-681990"/>
            <a:ext cx="6949440" cy="3665220"/>
          </a:xfrm>
          <a:prstGeom prst="rect">
            <a:avLst/>
          </a:prstGeom>
        </p:spPr>
      </p:pic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B5CDCB96-1C50-2AFB-7D89-2442233EB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1E627B00-4AA7-8DE6-3C2E-47DEFE129095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CA22BD-EDA5-2FF9-4A26-1FC4329A496A}"/>
              </a:ext>
            </a:extLst>
          </p:cNvPr>
          <p:cNvSpPr txBox="1"/>
          <p:nvPr/>
        </p:nvSpPr>
        <p:spPr>
          <a:xfrm>
            <a:off x="5332575" y="701426"/>
            <a:ext cx="2832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Scenario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5116636-8E3D-6731-321D-73F748E4101F}"/>
              </a:ext>
            </a:extLst>
          </p:cNvPr>
          <p:cNvSpPr txBox="1">
            <a:spLocks/>
          </p:cNvSpPr>
          <p:nvPr/>
        </p:nvSpPr>
        <p:spPr>
          <a:xfrm>
            <a:off x="1038313" y="5395768"/>
            <a:ext cx="8293694" cy="4590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indent="-228600" algn="l" defTabSz="13716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lang="en-US" sz="3200" b="1">
                <a:latin typeface="Aptos"/>
              </a:rPr>
              <a:t>Student or Resident</a:t>
            </a:r>
          </a:p>
          <a:p>
            <a:r>
              <a:rPr lang="en-US" sz="3200" b="1" u="sng">
                <a:latin typeface="Aptos"/>
              </a:rPr>
              <a:t>Prompt</a:t>
            </a:r>
            <a:r>
              <a:rPr lang="en-US" sz="3200" b="1">
                <a:latin typeface="Aptos"/>
              </a:rPr>
              <a:t>: </a:t>
            </a:r>
            <a:r>
              <a:rPr lang="en-US" sz="3200">
                <a:latin typeface="Aptos"/>
              </a:rPr>
              <a:t>What are critical signs and symptoms that I would need to inquire about during an HPI on this patient and what are critical physical exam findings?</a:t>
            </a:r>
          </a:p>
          <a:p>
            <a:endParaRPr lang="en-US" sz="3200">
              <a:latin typeface="Aptos"/>
            </a:endParaRPr>
          </a:p>
          <a:p>
            <a:r>
              <a:rPr lang="en-US" sz="3200" b="1" u="sng">
                <a:latin typeface="Aptos"/>
              </a:rPr>
              <a:t>Prompt</a:t>
            </a:r>
            <a:r>
              <a:rPr lang="en-US" sz="3200" b="1">
                <a:latin typeface="Aptos"/>
              </a:rPr>
              <a:t>:</a:t>
            </a:r>
            <a:r>
              <a:rPr lang="en-US" sz="3200">
                <a:latin typeface="Aptos"/>
              </a:rPr>
              <a:t> What is an appropriate staging evaluation for this patient?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7EFA038-3D31-0F4A-3D62-A42FE925FE60}"/>
              </a:ext>
            </a:extLst>
          </p:cNvPr>
          <p:cNvSpPr txBox="1">
            <a:spLocks/>
          </p:cNvSpPr>
          <p:nvPr/>
        </p:nvSpPr>
        <p:spPr>
          <a:xfrm>
            <a:off x="9412125" y="5474669"/>
            <a:ext cx="7772400" cy="39443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indent="-228600" algn="l" defTabSz="13716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-228600" algn="l" defTabSz="13716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lang="en-US" sz="3200" b="1">
                <a:latin typeface="Aptos"/>
              </a:rPr>
              <a:t>Educator</a:t>
            </a:r>
          </a:p>
          <a:p>
            <a:r>
              <a:rPr lang="en-US" sz="3200" b="1" u="sng">
                <a:latin typeface="Aptos"/>
              </a:rPr>
              <a:t>Prompt</a:t>
            </a:r>
            <a:r>
              <a:rPr lang="en-US" sz="3200" b="1">
                <a:latin typeface="Aptos"/>
              </a:rPr>
              <a:t>: </a:t>
            </a:r>
            <a:r>
              <a:rPr lang="en-US" sz="3200">
                <a:latin typeface="Aptos"/>
              </a:rPr>
              <a:t>What questions can I ask to probe the students’ clinical reasoning regarding the staging evaluation of this diagnosis?  Specifically include strategies to </a:t>
            </a:r>
            <a:r>
              <a:rPr lang="en-US" sz="3200">
                <a:solidFill>
                  <a:srgbClr val="0E0E0E"/>
                </a:solidFill>
                <a:latin typeface="Aptos"/>
              </a:rPr>
              <a:t>facilitate higher-order thinking and critical analysis of diagnostic pathways.</a:t>
            </a:r>
            <a:endParaRPr lang="en-US" sz="3200">
              <a:latin typeface="Apto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7FAF9E7-E6B2-5D12-19E5-119BF62F4003}"/>
              </a:ext>
            </a:extLst>
          </p:cNvPr>
          <p:cNvSpPr txBox="1">
            <a:spLocks/>
          </p:cNvSpPr>
          <p:nvPr/>
        </p:nvSpPr>
        <p:spPr>
          <a:xfrm>
            <a:off x="440108" y="4212908"/>
            <a:ext cx="17407783" cy="10246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latin typeface="Aptos"/>
              </a:rPr>
              <a:t>How can </a:t>
            </a:r>
            <a:r>
              <a:rPr lang="en-US" sz="4000" b="1" err="1">
                <a:latin typeface="Aptos"/>
              </a:rPr>
              <a:t>OpenEvidence</a:t>
            </a:r>
            <a:r>
              <a:rPr lang="en-US" sz="4000" b="1">
                <a:latin typeface="Aptos"/>
              </a:rPr>
              <a:t> improve learning in the clinical environment?</a:t>
            </a:r>
            <a:endParaRPr lang="en-US" b="1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13928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33450"/>
            <a:ext cx="11824920" cy="76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20"/>
              </a:lnSpc>
              <a:spcBef>
                <a:spcPct val="0"/>
              </a:spcBef>
            </a:pPr>
            <a:r>
              <a:rPr lang="en-US" sz="4500" b="1" spc="1024">
                <a:solidFill>
                  <a:srgbClr val="2B2C30"/>
                </a:solidFill>
                <a:latin typeface="Aptos"/>
              </a:rPr>
              <a:t>Today's Team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1" y="1760761"/>
            <a:ext cx="9143997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F0C2219-5E65-4238-A9B1-A54ECE16A9FB}"/>
              </a:ext>
            </a:extLst>
          </p:cNvPr>
          <p:cNvSpPr txBox="1"/>
          <p:nvPr/>
        </p:nvSpPr>
        <p:spPr>
          <a:xfrm>
            <a:off x="2410591" y="1844551"/>
            <a:ext cx="15745283" cy="1774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2800" b="1">
                <a:solidFill>
                  <a:srgbClr val="2B2C30"/>
                </a:solidFill>
                <a:latin typeface="Aptos"/>
              </a:rPr>
              <a:t>Dr. Brock </a:t>
            </a:r>
            <a:r>
              <a:rPr lang="en-US" sz="2800" b="1" err="1">
                <a:solidFill>
                  <a:srgbClr val="2B2C30"/>
                </a:solidFill>
                <a:latin typeface="Aptos"/>
              </a:rPr>
              <a:t>Mutcheson</a:t>
            </a:r>
            <a:endParaRPr lang="en-US" sz="2800" b="1">
              <a:solidFill>
                <a:srgbClr val="2B2C30"/>
              </a:solidFill>
              <a:latin typeface="Aptos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>
                <a:solidFill>
                  <a:srgbClr val="2B2C30"/>
                </a:solidFill>
                <a:latin typeface="Aptos"/>
              </a:rPr>
              <a:t>Associate Dean,  Assessment, Evaluation, and Strategic Analytics</a:t>
            </a:r>
            <a:endParaRPr lang="en-US" sz="2800">
              <a:latin typeface="Aptos"/>
              <a:ea typeface="Calibri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>
                <a:solidFill>
                  <a:srgbClr val="2B2C30"/>
                </a:solidFill>
                <a:latin typeface="Aptos"/>
                <a:ea typeface="+mn-lt"/>
                <a:cs typeface="+mn-lt"/>
              </a:rPr>
              <a:t>Assistant Professor, Department of Health Systems and Implementation Science</a:t>
            </a:r>
          </a:p>
          <a:p>
            <a:pPr marL="571500" indent="-571500">
              <a:spcAft>
                <a:spcPts val="400"/>
              </a:spcAft>
              <a:buFont typeface="Arial"/>
              <a:buChar char="•"/>
            </a:pPr>
            <a:endParaRPr lang="en-US" sz="2800">
              <a:solidFill>
                <a:srgbClr val="2B2C30"/>
              </a:solidFill>
              <a:latin typeface="Aptos"/>
              <a:ea typeface="+mn-lt"/>
              <a:cs typeface="+mn-lt"/>
            </a:endParaRPr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Kristofer Rau">
            <a:extLst>
              <a:ext uri="{FF2B5EF4-FFF2-40B4-BE49-F238E27FC236}">
                <a16:creationId xmlns:a16="http://schemas.microsoft.com/office/drawing/2014/main" id="{AF531D59-FB06-D154-100F-DE76A7F03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41" y="4262205"/>
            <a:ext cx="1537569" cy="2125041"/>
          </a:xfrm>
          <a:prstGeom prst="rect">
            <a:avLst/>
          </a:prstGeom>
        </p:spPr>
      </p:pic>
      <p:pic>
        <p:nvPicPr>
          <p:cNvPr id="6" name="Picture 5" descr="Brock Mutcheson">
            <a:extLst>
              <a:ext uri="{FF2B5EF4-FFF2-40B4-BE49-F238E27FC236}">
                <a16:creationId xmlns:a16="http://schemas.microsoft.com/office/drawing/2014/main" id="{828B61BC-F5AE-20AE-586A-252DD0348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70" y="1839357"/>
            <a:ext cx="1584960" cy="211836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16C8742D-D709-DF9D-5F53-38BEDC36C279}"/>
              </a:ext>
            </a:extLst>
          </p:cNvPr>
          <p:cNvSpPr txBox="1"/>
          <p:nvPr/>
        </p:nvSpPr>
        <p:spPr>
          <a:xfrm>
            <a:off x="2403113" y="4236080"/>
            <a:ext cx="1542179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>
                <a:solidFill>
                  <a:srgbClr val="2B2C30"/>
                </a:solidFill>
                <a:latin typeface="Aptos"/>
              </a:rPr>
              <a:t>Dr. Kris Rau</a:t>
            </a:r>
            <a:endParaRPr lang="en-US">
              <a:latin typeface="Aptos"/>
            </a:endParaRPr>
          </a:p>
          <a:p>
            <a:pPr marL="1028700" indent="-457200">
              <a:buFont typeface="Arial"/>
              <a:buChar char="•"/>
            </a:pPr>
            <a:r>
              <a:rPr lang="en-US" sz="2800">
                <a:solidFill>
                  <a:srgbClr val="2B2C30"/>
                </a:solidFill>
                <a:latin typeface="Aptos"/>
              </a:rPr>
              <a:t>Assistant Professor, Basic Science Education</a:t>
            </a:r>
            <a:endParaRPr lang="en-US" sz="2800">
              <a:solidFill>
                <a:srgbClr val="2B2C30"/>
              </a:solidFill>
              <a:latin typeface="Aptos"/>
              <a:ea typeface="+mn-lt"/>
              <a:cs typeface="+mn-lt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E1C0764-5059-9FFB-29B6-3094AAD8AE59}"/>
              </a:ext>
            </a:extLst>
          </p:cNvPr>
          <p:cNvSpPr txBox="1"/>
          <p:nvPr/>
        </p:nvSpPr>
        <p:spPr>
          <a:xfrm>
            <a:off x="2403113" y="6731126"/>
            <a:ext cx="15421792" cy="1395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2800" b="1">
                <a:solidFill>
                  <a:srgbClr val="2B2C30"/>
                </a:solidFill>
                <a:latin typeface="Aptos"/>
              </a:rPr>
              <a:t>Dr. Farrell Adkins</a:t>
            </a:r>
            <a:endParaRPr lang="en-US">
              <a:latin typeface="Aptos"/>
            </a:endParaRPr>
          </a:p>
          <a:p>
            <a:pPr marL="914400" lvl="1" indent="-457200">
              <a:spcAft>
                <a:spcPts val="400"/>
              </a:spcAft>
              <a:buFont typeface="Arial"/>
              <a:buChar char="•"/>
            </a:pPr>
            <a:r>
              <a:rPr lang="en-US" sz="28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Assistant Professor</a:t>
            </a:r>
            <a:r>
              <a:rPr lang="en-US" sz="2800">
                <a:solidFill>
                  <a:srgbClr val="2B2C30"/>
                </a:solidFill>
                <a:latin typeface="Aptos"/>
                <a:ea typeface="+mn-lt"/>
                <a:cs typeface="+mn-lt"/>
              </a:rPr>
              <a:t>, Surgery</a:t>
            </a:r>
            <a:endParaRPr lang="en-US" sz="2800">
              <a:solidFill>
                <a:srgbClr val="000000"/>
              </a:solidFill>
              <a:latin typeface="Aptos"/>
              <a:ea typeface="+mn-lt"/>
              <a:cs typeface="+mn-lt"/>
            </a:endParaRPr>
          </a:p>
          <a:p>
            <a:pPr marL="571500" indent="-571500">
              <a:spcAft>
                <a:spcPts val="400"/>
              </a:spcAft>
              <a:buFont typeface="Arial"/>
              <a:buChar char="•"/>
            </a:pPr>
            <a:endParaRPr lang="en-US" sz="2800">
              <a:solidFill>
                <a:srgbClr val="2B2C30"/>
              </a:solidFill>
              <a:latin typeface="Aptos"/>
              <a:ea typeface="+mn-lt"/>
              <a:cs typeface="+mn-lt"/>
            </a:endParaRP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A53CFA30-83E1-79E5-FDCE-41E9C6818E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882" r="28941" b="1871"/>
          <a:stretch/>
        </p:blipFill>
        <p:spPr>
          <a:xfrm>
            <a:off x="541020" y="6737985"/>
            <a:ext cx="1539248" cy="21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46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76C1E1-14EF-7327-48E0-32A812AC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>
                <a:latin typeface="Aptos"/>
              </a:rPr>
              <a:t>Other usage cases</a:t>
            </a:r>
            <a:endParaRPr lang="en-US" sz="5400" b="1"/>
          </a:p>
        </p:txBody>
      </p:sp>
      <p:pic>
        <p:nvPicPr>
          <p:cNvPr id="3" name="Picture 2" descr="thumbnail_image002.png">
            <a:extLst>
              <a:ext uri="{FF2B5EF4-FFF2-40B4-BE49-F238E27FC236}">
                <a16:creationId xmlns:a16="http://schemas.microsoft.com/office/drawing/2014/main" id="{EE98EDC5-67F3-1ED4-305F-05466EF56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EB6D8143-C6A3-265B-84F0-86E3C8277C0F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E5E082F1-CC39-09FB-C2E1-FB368DCAFC6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6007878"/>
              </p:ext>
            </p:extLst>
          </p:nvPr>
        </p:nvGraphicFramePr>
        <p:xfrm>
          <a:off x="1011805" y="2132549"/>
          <a:ext cx="16391744" cy="628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56493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3170590" y="8821865"/>
            <a:ext cx="4610104" cy="852670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Book Cover Image">
            <a:extLst>
              <a:ext uri="{FF2B5EF4-FFF2-40B4-BE49-F238E27FC236}">
                <a16:creationId xmlns:a16="http://schemas.microsoft.com/office/drawing/2014/main" id="{AE685DF0-D092-BC9D-44F1-51EDED06C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959" y="1974966"/>
            <a:ext cx="2900135" cy="4520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A912A-4129-1B24-E475-594409AF9F26}"/>
              </a:ext>
            </a:extLst>
          </p:cNvPr>
          <p:cNvSpPr txBox="1"/>
          <p:nvPr/>
        </p:nvSpPr>
        <p:spPr>
          <a:xfrm>
            <a:off x="6874565" y="480391"/>
            <a:ext cx="524454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Public Sans"/>
                <a:ea typeface="Calibri"/>
                <a:cs typeface="Calibri"/>
              </a:rPr>
              <a:t>Resource Highlights</a:t>
            </a:r>
            <a:endParaRPr lang="en-US" sz="4000" b="1">
              <a:latin typeface="Public Sans"/>
            </a:endParaRP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A0F086B5-D50B-C7DE-3CB4-42149C18E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729" y="1301088"/>
            <a:ext cx="2752725" cy="838200"/>
          </a:xfrm>
          <a:prstGeom prst="rect">
            <a:avLst/>
          </a:prstGeom>
        </p:spPr>
      </p:pic>
      <p:pic>
        <p:nvPicPr>
          <p:cNvPr id="5" name="Picture 4" descr="A close up of a sign&#10;&#10;AI-generated content may be incorrect.">
            <a:extLst>
              <a:ext uri="{FF2B5EF4-FFF2-40B4-BE49-F238E27FC236}">
                <a16:creationId xmlns:a16="http://schemas.microsoft.com/office/drawing/2014/main" id="{A7F18534-4A61-D5E3-DF84-8646403FD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8010" y="2148044"/>
            <a:ext cx="5756536" cy="838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993721-918A-E246-B62A-F857CCB5B4E4}"/>
              </a:ext>
            </a:extLst>
          </p:cNvPr>
          <p:cNvSpPr txBox="1"/>
          <p:nvPr/>
        </p:nvSpPr>
        <p:spPr>
          <a:xfrm>
            <a:off x="271434" y="8004004"/>
            <a:ext cx="1243616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+mn-lt"/>
                <a:cs typeface="+mn-lt"/>
              </a:rPr>
              <a:t>Bowen, J. A., &amp; Watson, C. E. (2024). </a:t>
            </a:r>
            <a:r>
              <a:rPr lang="en-US" sz="1600" i="1">
                <a:ea typeface="+mn-lt"/>
                <a:cs typeface="+mn-lt"/>
              </a:rPr>
              <a:t>Teaching with AI: A practical guide to a new era of human learning</a:t>
            </a:r>
            <a:r>
              <a:rPr lang="en-US" sz="1600">
                <a:ea typeface="+mn-lt"/>
                <a:cs typeface="+mn-lt"/>
              </a:rPr>
              <a:t>. Johns Hopkins University Press. </a:t>
            </a:r>
            <a:endParaRPr lang="en-US" sz="1600"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  <a:p>
            <a:r>
              <a:rPr lang="en-US" sz="1600">
                <a:ea typeface="+mn-lt"/>
                <a:cs typeface="+mn-lt"/>
              </a:rPr>
              <a:t>American Medical Association. (n.d.). </a:t>
            </a:r>
            <a:r>
              <a:rPr lang="en-US" sz="1600" i="1">
                <a:ea typeface="+mn-lt"/>
                <a:cs typeface="+mn-lt"/>
              </a:rPr>
              <a:t>Application of artificial intelligence in medical education: What is the future of AI?</a:t>
            </a:r>
            <a:r>
              <a:rPr lang="en-US" sz="1600">
                <a:ea typeface="+mn-lt"/>
                <a:cs typeface="+mn-lt"/>
              </a:rPr>
              <a:t> Retrieved January 20, 2025, from </a:t>
            </a:r>
            <a:r>
              <a:rPr lang="en-US" sz="1600">
                <a:ea typeface="+mn-lt"/>
                <a:cs typeface="+mn-lt"/>
                <a:hlinkClick r:id="rId7"/>
              </a:rPr>
              <a:t>https://www.ama-assn.org/practice-management/digital/application-artificial-intelligence-medical-education-what-future-ai</a:t>
            </a:r>
            <a:endParaRPr lang="en-US" sz="3600"/>
          </a:p>
          <a:p>
            <a:endParaRPr lang="en-US" sz="1600">
              <a:ea typeface="Calibri"/>
              <a:cs typeface="Calibri"/>
            </a:endParaRPr>
          </a:p>
          <a:p>
            <a:r>
              <a:rPr lang="en-US" sz="1600"/>
              <a:t>Harvard Medical School Postgraduate Education. (n.d.). </a:t>
            </a:r>
            <a:r>
              <a:rPr lang="en-US" sz="1600" i="1"/>
              <a:t>5 ways medical educators can use AI and other technologies</a:t>
            </a:r>
            <a:r>
              <a:rPr lang="en-US" sz="1600"/>
              <a:t>. Retrieved January 20, 2025, from </a:t>
            </a:r>
            <a:r>
              <a:rPr lang="en-US" sz="1600">
                <a:hlinkClick r:id="rId8"/>
              </a:rPr>
              <a:t>https://postgraduateeducation.hms.harvard.edu/trends-medicine/5-ways-medical-educators-can-use-ai-other-technologies</a:t>
            </a:r>
            <a:endParaRPr lang="en-US" sz="1600">
              <a:ea typeface="Calibri"/>
              <a:cs typeface="Calibri"/>
            </a:endParaRPr>
          </a:p>
        </p:txBody>
      </p:sp>
      <p:pic>
        <p:nvPicPr>
          <p:cNvPr id="7" name="Picture 6" descr="A logo with blue text&#10;&#10;AI-generated content may be incorrect.">
            <a:extLst>
              <a:ext uri="{FF2B5EF4-FFF2-40B4-BE49-F238E27FC236}">
                <a16:creationId xmlns:a16="http://schemas.microsoft.com/office/drawing/2014/main" id="{DD05CABA-1480-2100-5D81-5940137D4F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645" y="5163454"/>
            <a:ext cx="2058047" cy="1188082"/>
          </a:xfrm>
          <a:prstGeom prst="rect">
            <a:avLst/>
          </a:prstGeom>
        </p:spPr>
      </p:pic>
      <p:pic>
        <p:nvPicPr>
          <p:cNvPr id="8" name="Picture 7" descr="A blue and black text&#10;&#10;AI-generated content may be incorrect.">
            <a:extLst>
              <a:ext uri="{FF2B5EF4-FFF2-40B4-BE49-F238E27FC236}">
                <a16:creationId xmlns:a16="http://schemas.microsoft.com/office/drawing/2014/main" id="{23A374FB-4470-4674-6674-96F0B9F1E0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259" y="6346473"/>
            <a:ext cx="6233432" cy="500743"/>
          </a:xfrm>
          <a:prstGeom prst="rect">
            <a:avLst/>
          </a:prstGeom>
        </p:spPr>
      </p:pic>
      <p:pic>
        <p:nvPicPr>
          <p:cNvPr id="11" name="Picture 10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6DAC177-B9DF-4E38-0EFF-F5A202DC65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66336" y="5936707"/>
            <a:ext cx="5950404" cy="832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BC99AA-D22C-A62B-EF3F-8FAF61687F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59986" y="5107631"/>
            <a:ext cx="2038349" cy="824592"/>
          </a:xfrm>
          <a:prstGeom prst="rect">
            <a:avLst/>
          </a:prstGeom>
        </p:spPr>
      </p:pic>
      <p:pic>
        <p:nvPicPr>
          <p:cNvPr id="14" name="Picture 13" descr="A logo with white text&#10;&#10;AI-generated content may be incorrect.">
            <a:extLst>
              <a:ext uri="{FF2B5EF4-FFF2-40B4-BE49-F238E27FC236}">
                <a16:creationId xmlns:a16="http://schemas.microsoft.com/office/drawing/2014/main" id="{33F16997-90B0-66EF-72DD-3C9EAF8A54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993" y="876969"/>
            <a:ext cx="1724025" cy="1104900"/>
          </a:xfrm>
          <a:prstGeom prst="rect">
            <a:avLst/>
          </a:prstGeom>
        </p:spPr>
      </p:pic>
      <p:pic>
        <p:nvPicPr>
          <p:cNvPr id="9" name="Picture 8" descr="A close-up of a text&#10;&#10;AI-generated content may be incorrect.">
            <a:extLst>
              <a:ext uri="{FF2B5EF4-FFF2-40B4-BE49-F238E27FC236}">
                <a16:creationId xmlns:a16="http://schemas.microsoft.com/office/drawing/2014/main" id="{252D01FE-374B-D150-9A95-4B2D7E0210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5531" y="1975757"/>
            <a:ext cx="4997904" cy="1191987"/>
          </a:xfrm>
          <a:prstGeom prst="rect">
            <a:avLst/>
          </a:prstGeom>
        </p:spPr>
      </p:pic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D5D23122-A46B-A2D5-3B68-35B819473E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695" y="3156178"/>
            <a:ext cx="4042681" cy="7293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9D2219-8AB0-26B8-E417-A002BB8F00A2}"/>
              </a:ext>
            </a:extLst>
          </p:cNvPr>
          <p:cNvSpPr txBox="1"/>
          <p:nvPr/>
        </p:nvSpPr>
        <p:spPr>
          <a:xfrm>
            <a:off x="437259" y="7016135"/>
            <a:ext cx="1086666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a typeface="Calibri"/>
                <a:cs typeface="Calibri"/>
              </a:rPr>
              <a:t>Don't Forget the HANDOUT from this workshop!</a:t>
            </a:r>
            <a:endParaRPr lang="en-US" sz="4000" b="1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311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3387090"/>
            <a:ext cx="16595040" cy="1726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  <a:spcBef>
                <a:spcPct val="0"/>
              </a:spcBef>
            </a:pPr>
            <a:endParaRPr lang="en-US" sz="8800" b="1" spc="1024">
              <a:solidFill>
                <a:srgbClr val="2B2C30"/>
              </a:solidFill>
              <a:latin typeface="Aptos"/>
            </a:endParaRPr>
          </a:p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8800" b="1" spc="1024">
                <a:solidFill>
                  <a:srgbClr val="2B2C30"/>
                </a:solidFill>
                <a:latin typeface="Aptos"/>
              </a:rPr>
              <a:t>Tool 3: Microsoft CoPilot</a:t>
            </a:r>
            <a:endParaRPr lang="en-US" sz="8000" b="1">
              <a:latin typeface="Aptos"/>
              <a:ea typeface="Calibri"/>
              <a:cs typeface="Calibri"/>
            </a:endParaRPr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EC013D07-BE6A-D51E-7090-8827E683D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879" y="869176"/>
            <a:ext cx="6920555" cy="296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71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7F2A8E-F391-D5D1-FCC7-8F7B11C7B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762" y="2502970"/>
            <a:ext cx="5809352" cy="38182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93F783A2-1AB0-64B9-35F4-FB7B2BDF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018" y="2707436"/>
            <a:ext cx="6346551" cy="3413955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A09D4-DFC2-0B4A-2C29-00246A9F0DAD}"/>
              </a:ext>
            </a:extLst>
          </p:cNvPr>
          <p:cNvSpPr txBox="1"/>
          <p:nvPr/>
        </p:nvSpPr>
        <p:spPr>
          <a:xfrm>
            <a:off x="9605513" y="6316692"/>
            <a:ext cx="578401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B1B1B"/>
                </a:solidFill>
                <a:latin typeface="Roboto Mono Web"/>
              </a:rPr>
              <a:t>Adams NE. Bloom's taxonomy of cognitive learning objectives. J Med Libr Assoc. 2015 Jul;103(3):152-3. doi: 10.3163/1536-5050.103.3.010. PMID: 26213509; PMCID: PMC4511057.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181F3-615B-169E-1E7E-D60E79A79212}"/>
              </a:ext>
            </a:extLst>
          </p:cNvPr>
          <p:cNvSpPr txBox="1"/>
          <p:nvPr/>
        </p:nvSpPr>
        <p:spPr>
          <a:xfrm>
            <a:off x="2424024" y="6510787"/>
            <a:ext cx="51801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Miller, G. E. (1990). The assessment of clinical skills/competence/performance. </a:t>
            </a:r>
            <a:r>
              <a:rPr lang="en-US" i="1"/>
              <a:t>Academic Medicine</a:t>
            </a:r>
            <a:r>
              <a:rPr lang="en-US"/>
              <a:t>, 65(9 Suppl), S63–S67. doi: 10.1097/00001888-199009000-00045.</a:t>
            </a:r>
          </a:p>
        </p:txBody>
      </p:sp>
    </p:spTree>
    <p:extLst>
      <p:ext uri="{BB962C8B-B14F-4D97-AF65-F5344CB8AC3E}">
        <p14:creationId xmlns:p14="http://schemas.microsoft.com/office/powerpoint/2010/main" val="1965359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8CFBD9-2F56-0D39-AB5D-7789782D9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804606"/>
              </p:ext>
            </p:extLst>
          </p:nvPr>
        </p:nvGraphicFramePr>
        <p:xfrm>
          <a:off x="965200" y="3242126"/>
          <a:ext cx="16435213" cy="3968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771">
                  <a:extLst>
                    <a:ext uri="{9D8B030D-6E8A-4147-A177-3AD203B41FA5}">
                      <a16:colId xmlns:a16="http://schemas.microsoft.com/office/drawing/2014/main" val="894806586"/>
                    </a:ext>
                  </a:extLst>
                </a:gridCol>
                <a:gridCol w="1959747">
                  <a:extLst>
                    <a:ext uri="{9D8B030D-6E8A-4147-A177-3AD203B41FA5}">
                      <a16:colId xmlns:a16="http://schemas.microsoft.com/office/drawing/2014/main" val="2657756145"/>
                    </a:ext>
                  </a:extLst>
                </a:gridCol>
                <a:gridCol w="1655896">
                  <a:extLst>
                    <a:ext uri="{9D8B030D-6E8A-4147-A177-3AD203B41FA5}">
                      <a16:colId xmlns:a16="http://schemas.microsoft.com/office/drawing/2014/main" val="1941313155"/>
                    </a:ext>
                  </a:extLst>
                </a:gridCol>
                <a:gridCol w="2188097">
                  <a:extLst>
                    <a:ext uri="{9D8B030D-6E8A-4147-A177-3AD203B41FA5}">
                      <a16:colId xmlns:a16="http://schemas.microsoft.com/office/drawing/2014/main" val="3880103612"/>
                    </a:ext>
                  </a:extLst>
                </a:gridCol>
                <a:gridCol w="1810584">
                  <a:extLst>
                    <a:ext uri="{9D8B030D-6E8A-4147-A177-3AD203B41FA5}">
                      <a16:colId xmlns:a16="http://schemas.microsoft.com/office/drawing/2014/main" val="4246736496"/>
                    </a:ext>
                  </a:extLst>
                </a:gridCol>
                <a:gridCol w="1985529">
                  <a:extLst>
                    <a:ext uri="{9D8B030D-6E8A-4147-A177-3AD203B41FA5}">
                      <a16:colId xmlns:a16="http://schemas.microsoft.com/office/drawing/2014/main" val="3597903106"/>
                    </a:ext>
                  </a:extLst>
                </a:gridCol>
                <a:gridCol w="1596967">
                  <a:extLst>
                    <a:ext uri="{9D8B030D-6E8A-4147-A177-3AD203B41FA5}">
                      <a16:colId xmlns:a16="http://schemas.microsoft.com/office/drawing/2014/main" val="1822963949"/>
                    </a:ext>
                  </a:extLst>
                </a:gridCol>
                <a:gridCol w="2066556">
                  <a:extLst>
                    <a:ext uri="{9D8B030D-6E8A-4147-A177-3AD203B41FA5}">
                      <a16:colId xmlns:a16="http://schemas.microsoft.com/office/drawing/2014/main" val="1891058743"/>
                    </a:ext>
                  </a:extLst>
                </a:gridCol>
                <a:gridCol w="1619066">
                  <a:extLst>
                    <a:ext uri="{9D8B030D-6E8A-4147-A177-3AD203B41FA5}">
                      <a16:colId xmlns:a16="http://schemas.microsoft.com/office/drawing/2014/main" val="3385358471"/>
                    </a:ext>
                  </a:extLst>
                </a:gridCol>
              </a:tblGrid>
              <a:tr h="32095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Component</a:t>
                      </a:r>
                    </a:p>
                  </a:txBody>
                  <a:tcPr marL="10997" marR="10997" marT="109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Description</a:t>
                      </a:r>
                    </a:p>
                  </a:txBody>
                  <a:tcPr marL="10997" marR="10997" marT="109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Claim</a:t>
                      </a:r>
                    </a:p>
                  </a:txBody>
                  <a:tcPr marL="10997" marR="10997" marT="109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Observable Behaviors</a:t>
                      </a:r>
                    </a:p>
                  </a:txBody>
                  <a:tcPr marL="10997" marR="10997" marT="109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Novice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Advanced Beginner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Competent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Proficient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Expert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573895"/>
                  </a:ext>
                </a:extLst>
              </a:tr>
              <a:tr h="869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Integrity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Adherence to ethical principles and honesty in all actions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The student demonstrates consistent honesty and ethical behavior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• Follows ethical guidelines; • Takes responsibility for errors; • Communicates truthfully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Follows ethical guidelines when guided; Takes responsibility when prompted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Demonstrates basic understanding of ethics; Occasionally takes responsibility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Consistently follows ethical guidelines; Proactively takes responsibility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Demonstrates nuanced understanding of ethics; Encourages peers to uphold ethics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Lives and breathes ethical principles; Role model for integrity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351192"/>
                  </a:ext>
                </a:extLst>
              </a:tr>
              <a:tr h="869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Compassion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Showing empathy and concern for patients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The student consistently shows empathy and concern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• Listens actively to patients; • Provides emotional support; • Addresses patient concerns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Shows basic empathy when interacting with patients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Demonstrates empathy inconsistently; Planned empathy based on patient cues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Proactively shows empathy; Provides emotional support consistently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Anticipates patient needs and addresses them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Demontrates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deep  consistent empathy in all interactions with patients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83701"/>
                  </a:ext>
                </a:extLst>
              </a:tr>
              <a:tr h="1083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Professional Communication 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Communication that is respectful  clear  and effective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student communicates professionally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 Uses respectful language; • Provides clear instructions; • Actively listens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Basic communication skills; Respectful language when prompted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Communicates effectively in familiar situations; Occasionally clarifies instructions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Consistently uses clear and respectful communication; Adjusts style based on context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Demonstrates sophisticated communication; Adjusts style seamlessly based on context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Uses advanced communication techniques; Writes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fot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publication/teaching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3975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Teamwork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Collaboration effectively as part of a team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The student works well within a team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 Collaborates in care teams; • Shares information openly; • Supports team decisions</a:t>
                      </a:r>
                    </a:p>
                  </a:txBody>
                  <a:tcPr marL="10997" marR="10997" marT="109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Engages in team discussions when prompted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Demonstrates basic teamwork skills occasionally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Consistently participates in team discussions; Shares information openly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Takes on leadership roles within teams; Supports and improves the team function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Role model for teamwork; Serves as a mentor/leader for peers</a:t>
                      </a:r>
                    </a:p>
                  </a:txBody>
                  <a:tcPr marL="10997" marR="10997" marT="109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6480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03AF00A-1924-571A-F8B2-03BF3993300D}"/>
              </a:ext>
            </a:extLst>
          </p:cNvPr>
          <p:cNvSpPr txBox="1"/>
          <p:nvPr/>
        </p:nvSpPr>
        <p:spPr>
          <a:xfrm>
            <a:off x="5356823" y="2332224"/>
            <a:ext cx="90367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Calibri"/>
                <a:cs typeface="Calibri"/>
              </a:rPr>
              <a:t>Internal Medicine Clerkship Professionalism Blueprint (Non-Iterative)</a:t>
            </a:r>
            <a:endParaRPr lang="en-US" sz="2400" b="1" dirty="0"/>
          </a:p>
        </p:txBody>
      </p:sp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F5CFA700-8678-1095-28AD-283F3C67E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669" y="1883127"/>
            <a:ext cx="2182637" cy="922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409B22-FA7C-2C13-2615-5E90979B9CCF}"/>
              </a:ext>
            </a:extLst>
          </p:cNvPr>
          <p:cNvSpPr txBox="1"/>
          <p:nvPr/>
        </p:nvSpPr>
        <p:spPr>
          <a:xfrm>
            <a:off x="1733897" y="7585164"/>
            <a:ext cx="790575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ea typeface="Calibri"/>
                <a:cs typeface="Calibri"/>
              </a:rPr>
              <a:t>Define the parts of your assessment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The construct and its components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The claims we want to make about student professionalism</a:t>
            </a:r>
            <a:endParaRPr lang="en-US" dirty="0"/>
          </a:p>
          <a:p>
            <a:pPr marL="800100" lvl="1" indent="-342900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The observable behaviors (the evidence)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>
                <a:ea typeface="Calibri"/>
                <a:cs typeface="Calibri"/>
              </a:rPr>
              <a:t>The performance levels and criteria (Dreyfus model)</a:t>
            </a:r>
          </a:p>
          <a:p>
            <a:pPr marL="342900" indent="-342900">
              <a:buAutoNum type="arabicPeriod"/>
            </a:pPr>
            <a:endParaRPr lang="en-US" dirty="0">
              <a:ea typeface="Calibri"/>
              <a:cs typeface="Calibri"/>
            </a:endParaRPr>
          </a:p>
          <a:p>
            <a:pPr marL="800100" lvl="1" indent="-34290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  <a:p>
            <a:pPr marL="800100" lvl="1" indent="-34290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8870F-3570-165D-2DD9-796DB8C1B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153" y="7576705"/>
            <a:ext cx="1729417" cy="9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00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1EB8D5-135B-6F9A-06D5-5A008BCCBD77}"/>
              </a:ext>
            </a:extLst>
          </p:cNvPr>
          <p:cNvGraphicFramePr>
            <a:graphicFrameLocks noGrp="1"/>
          </p:cNvGraphicFramePr>
          <p:nvPr/>
        </p:nvGraphicFramePr>
        <p:xfrm>
          <a:off x="965200" y="2931339"/>
          <a:ext cx="16357603" cy="4424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17">
                  <a:extLst>
                    <a:ext uri="{9D8B030D-6E8A-4147-A177-3AD203B41FA5}">
                      <a16:colId xmlns:a16="http://schemas.microsoft.com/office/drawing/2014/main" val="2795297187"/>
                    </a:ext>
                  </a:extLst>
                </a:gridCol>
                <a:gridCol w="2092553">
                  <a:extLst>
                    <a:ext uri="{9D8B030D-6E8A-4147-A177-3AD203B41FA5}">
                      <a16:colId xmlns:a16="http://schemas.microsoft.com/office/drawing/2014/main" val="2764385480"/>
                    </a:ext>
                  </a:extLst>
                </a:gridCol>
                <a:gridCol w="2061587">
                  <a:extLst>
                    <a:ext uri="{9D8B030D-6E8A-4147-A177-3AD203B41FA5}">
                      <a16:colId xmlns:a16="http://schemas.microsoft.com/office/drawing/2014/main" val="668740366"/>
                    </a:ext>
                  </a:extLst>
                </a:gridCol>
                <a:gridCol w="1902884">
                  <a:extLst>
                    <a:ext uri="{9D8B030D-6E8A-4147-A177-3AD203B41FA5}">
                      <a16:colId xmlns:a16="http://schemas.microsoft.com/office/drawing/2014/main" val="2164684009"/>
                    </a:ext>
                  </a:extLst>
                </a:gridCol>
                <a:gridCol w="1554512">
                  <a:extLst>
                    <a:ext uri="{9D8B030D-6E8A-4147-A177-3AD203B41FA5}">
                      <a16:colId xmlns:a16="http://schemas.microsoft.com/office/drawing/2014/main" val="293755950"/>
                    </a:ext>
                  </a:extLst>
                </a:gridCol>
                <a:gridCol w="1856434">
                  <a:extLst>
                    <a:ext uri="{9D8B030D-6E8A-4147-A177-3AD203B41FA5}">
                      <a16:colId xmlns:a16="http://schemas.microsoft.com/office/drawing/2014/main" val="2132363763"/>
                    </a:ext>
                  </a:extLst>
                </a:gridCol>
                <a:gridCol w="1962882">
                  <a:extLst>
                    <a:ext uri="{9D8B030D-6E8A-4147-A177-3AD203B41FA5}">
                      <a16:colId xmlns:a16="http://schemas.microsoft.com/office/drawing/2014/main" val="3454089358"/>
                    </a:ext>
                  </a:extLst>
                </a:gridCol>
                <a:gridCol w="1519675">
                  <a:extLst>
                    <a:ext uri="{9D8B030D-6E8A-4147-A177-3AD203B41FA5}">
                      <a16:colId xmlns:a16="http://schemas.microsoft.com/office/drawing/2014/main" val="4227500278"/>
                    </a:ext>
                  </a:extLst>
                </a:gridCol>
                <a:gridCol w="1879659">
                  <a:extLst>
                    <a:ext uri="{9D8B030D-6E8A-4147-A177-3AD203B41FA5}">
                      <a16:colId xmlns:a16="http://schemas.microsoft.com/office/drawing/2014/main" val="3941229265"/>
                    </a:ext>
                  </a:extLst>
                </a:gridCol>
              </a:tblGrid>
              <a:tr h="3163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Component</a:t>
                      </a:r>
                    </a:p>
                  </a:txBody>
                  <a:tcPr marL="11612" marR="11612" marT="116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11612" marR="11612" marT="116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Claim</a:t>
                      </a:r>
                    </a:p>
                  </a:txBody>
                  <a:tcPr marL="11612" marR="11612" marT="116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Observable Behaviors</a:t>
                      </a:r>
                    </a:p>
                  </a:txBody>
                  <a:tcPr marL="11612" marR="11612" marT="116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Novice</a:t>
                      </a:r>
                    </a:p>
                  </a:txBody>
                  <a:tcPr marL="11612" marR="11612" marT="116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Advanced Beginner</a:t>
                      </a:r>
                    </a:p>
                  </a:txBody>
                  <a:tcPr marL="11612" marR="11612" marT="116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Competent</a:t>
                      </a:r>
                    </a:p>
                  </a:txBody>
                  <a:tcPr marL="11612" marR="11612" marT="116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Proficient</a:t>
                      </a:r>
                    </a:p>
                  </a:txBody>
                  <a:tcPr marL="11612" marR="11612" marT="116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Expert</a:t>
                      </a:r>
                    </a:p>
                  </a:txBody>
                  <a:tcPr marL="11612" marR="11612" marT="116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276290"/>
                  </a:ext>
                </a:extLst>
              </a:tr>
              <a:tr h="87371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Ethical Practice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Adherence to ethical standards, confidentiality, and accurate documentation.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student consistently demonstrates adherence to ethical and professional standards.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Maintains confidentiality, avoids falsifying documentation, reports errors promptly.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Follows basic ethical rules but may not understand broader implications.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Recognizes basic ethical principles but struggles with complex situations.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Demonstrates understanding of ethical principles and applies them to routine situations.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Anticipates ethical challenges and addresses them independently.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Handles complex ethical dilemmas intuitively and sets an example for peers.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733700"/>
                  </a:ext>
                </a:extLst>
              </a:tr>
              <a:tr h="1078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Interpersonal Skills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Ability to communicate respectfully and empathetically with patients and team members.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student effectively communicates and collaborates in a respectful and empathetic manner.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Uses clear language, listens actively, and resolves conflicts respectfully.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Communicates minimally or inconsistently; relies heavily on prompts.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Communicates respectfully but lacks consistency and depth in engagement.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Communicates clearly and respectfully in most interactions; collaborates effectively.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Communicates empathetically and adapts style to the audience; resolves conflicts effectively.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Demonstrates exemplary communication and fosters collaboration in teams.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278191"/>
                  </a:ext>
                </a:extLst>
              </a:tr>
              <a:tr h="1078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Accountability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Responsibility in managing tasks, punctuality, and responsiveness to feedback.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student reliably fulfills responsibilities and accepts feedback constructively.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Completes tasks on time, shows up punctually, acknowledges mistakes and seeks to correct them.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Completes tasks only with detailed guidance; struggles with time management.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Manages tasks with some supervision; begins to show accountability.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Reliably completes tasks and seeks feedback; manages time well.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Manages multiple responsibilities autonomously; integrates feedback seamlessly.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Excels in managing responsibilities; models accountability for others.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473289"/>
                  </a:ext>
                </a:extLst>
              </a:tr>
              <a:tr h="1078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Professional Development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Commitment to self-improvement and adapting to constructive feedback.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student actively seeks opportunities for growth and applies feedback to improve.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Seeks feedback proactively, identifies areas for improvement, and applies new knowledge effectively.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Accepts feedback passively but may not implement changes effectively.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Shows willingness to improve but needs guidance to identify specific goals.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Identifies areas for growth and implements feedback with moderate supervision.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Proactively seeks advanced learning opportunities and integrates feedback consistently.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Serves as a role model for continuous improvement and professional growth.</a:t>
                      </a:r>
                    </a:p>
                  </a:txBody>
                  <a:tcPr marL="11612" marR="11612" marT="116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723392"/>
                  </a:ext>
                </a:extLst>
              </a:tr>
            </a:tbl>
          </a:graphicData>
        </a:graphic>
      </p:graphicFrame>
      <p:pic>
        <p:nvPicPr>
          <p:cNvPr id="5" name="Picture 4" descr="73 Chat Gpt Icon Outline Royalty-Free Photos and Stock Images | Shutterstock">
            <a:extLst>
              <a:ext uri="{FF2B5EF4-FFF2-40B4-BE49-F238E27FC236}">
                <a16:creationId xmlns:a16="http://schemas.microsoft.com/office/drawing/2014/main" id="{6D87D4FA-8A48-EAD7-5FDC-2FF7EF59F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849" y="1457749"/>
            <a:ext cx="1157735" cy="1298845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4334EF-4E78-C898-50FB-5C0184443812}"/>
              </a:ext>
            </a:extLst>
          </p:cNvPr>
          <p:cNvSpPr txBox="1"/>
          <p:nvPr/>
        </p:nvSpPr>
        <p:spPr>
          <a:xfrm>
            <a:off x="4425490" y="1979446"/>
            <a:ext cx="90367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Calibri"/>
                <a:cs typeface="Calibri"/>
              </a:rPr>
              <a:t>Internal Medicine Clerkship Professionalism Blueprint (Non-Iterative)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221512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1360170"/>
            <a:ext cx="16595040" cy="4336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  <a:spcBef>
                <a:spcPct val="0"/>
              </a:spcBef>
            </a:pPr>
            <a:endParaRPr lang="en-US" sz="9600" b="1" spc="1024">
              <a:solidFill>
                <a:srgbClr val="2B2C30"/>
              </a:solidFill>
              <a:latin typeface="Aptos"/>
            </a:endParaRPr>
          </a:p>
          <a:p>
            <a:pPr algn="ctr">
              <a:lnSpc>
                <a:spcPct val="150000"/>
              </a:lnSpc>
              <a:spcAft>
                <a:spcPts val="100"/>
              </a:spcAft>
            </a:pPr>
            <a:r>
              <a:rPr lang="en-US" sz="8000" b="1" spc="1024">
                <a:solidFill>
                  <a:srgbClr val="2B2C30"/>
                </a:solidFill>
                <a:latin typeface="Aptos"/>
              </a:rPr>
              <a:t>Group </a:t>
            </a:r>
            <a:endParaRPr lang="en-US" sz="8000">
              <a:solidFill>
                <a:srgbClr val="000000"/>
              </a:solidFill>
              <a:latin typeface="Aptos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  <a:spcAft>
                <a:spcPts val="100"/>
              </a:spcAft>
            </a:pPr>
            <a:r>
              <a:rPr lang="en-US" sz="8000" b="1" spc="1024">
                <a:solidFill>
                  <a:srgbClr val="2B2C30"/>
                </a:solidFill>
                <a:latin typeface="Aptos"/>
              </a:rPr>
              <a:t>Reflection &amp; Discussion</a:t>
            </a:r>
            <a:endParaRPr lang="en-US" sz="7200">
              <a:latin typeface="Aptos"/>
              <a:ea typeface="Calibri"/>
              <a:cs typeface="Calibri"/>
            </a:endParaRPr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4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1551" y="994410"/>
            <a:ext cx="12893732" cy="76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20"/>
              </a:lnSpc>
              <a:spcBef>
                <a:spcPct val="0"/>
              </a:spcBef>
            </a:pPr>
            <a:r>
              <a:rPr lang="en-US" sz="4500" b="1" spc="1024">
                <a:solidFill>
                  <a:srgbClr val="2B2C30"/>
                </a:solidFill>
                <a:latin typeface="Aptos"/>
              </a:rPr>
              <a:t>Reflection &amp; Discussion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1" y="1760761"/>
            <a:ext cx="9143997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421D0-CC5C-CB7F-5EBC-B169DEFCD25F}"/>
              </a:ext>
            </a:extLst>
          </p:cNvPr>
          <p:cNvSpPr txBox="1"/>
          <p:nvPr/>
        </p:nvSpPr>
        <p:spPr>
          <a:xfrm>
            <a:off x="792479" y="2026920"/>
            <a:ext cx="17344618" cy="57678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>
                <a:latin typeface="Aptos"/>
                <a:ea typeface="Calibri"/>
                <a:cs typeface="Calibri"/>
              </a:rPr>
              <a:t>Evaluate the quality of the prompts you used. How can they be improved?</a:t>
            </a:r>
          </a:p>
          <a:p>
            <a:pPr marL="285750" indent="-285750">
              <a:buFont typeface="Arial"/>
              <a:buChar char="•"/>
            </a:pPr>
            <a:endParaRPr lang="en-US" sz="4000">
              <a:latin typeface="Aptos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4000">
                <a:latin typeface="Aptos"/>
                <a:ea typeface="Calibri"/>
                <a:cs typeface="Calibri"/>
              </a:rPr>
              <a:t>In what ways could AI tools contribute to the development of your teaching skills? Discuss potential impact and limitations to AI in your role as an educator.</a:t>
            </a:r>
          </a:p>
          <a:p>
            <a:endParaRPr lang="en-US" sz="4000">
              <a:latin typeface="Aptos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4000">
                <a:latin typeface="Aptos"/>
                <a:ea typeface="Calibri"/>
                <a:cs typeface="Calibri"/>
              </a:rPr>
              <a:t>What types of tasks or challenges would you like AI tools to help you with in your role as a medical educator?</a:t>
            </a:r>
            <a:endParaRPr lang="en-US"/>
          </a:p>
          <a:p>
            <a:pPr lvl="1" indent="-285750">
              <a:lnSpc>
                <a:spcPct val="150000"/>
              </a:lnSpc>
              <a:buFont typeface="Arial"/>
              <a:buChar char="•"/>
            </a:pPr>
            <a:endParaRPr lang="en-US" sz="3600">
              <a:solidFill>
                <a:srgbClr val="2B2C30"/>
              </a:solidFill>
              <a:latin typeface="Apto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231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1551" y="994410"/>
            <a:ext cx="12893732" cy="76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20"/>
              </a:lnSpc>
              <a:spcBef>
                <a:spcPct val="0"/>
              </a:spcBef>
            </a:pPr>
            <a:r>
              <a:rPr lang="en-US" sz="4500" b="1" spc="1024">
                <a:solidFill>
                  <a:srgbClr val="2B2C30"/>
                </a:solidFill>
                <a:latin typeface="Aptos"/>
              </a:rPr>
              <a:t>Reflection &amp; Discussion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1" y="1760761"/>
            <a:ext cx="9143997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421D0-CC5C-CB7F-5EBC-B169DEFCD25F}"/>
              </a:ext>
            </a:extLst>
          </p:cNvPr>
          <p:cNvSpPr txBox="1"/>
          <p:nvPr/>
        </p:nvSpPr>
        <p:spPr>
          <a:xfrm>
            <a:off x="792479" y="2026920"/>
            <a:ext cx="17344618" cy="69989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4000" dirty="0">
              <a:latin typeface="Aptos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4000" dirty="0">
                <a:latin typeface="Aptos"/>
                <a:ea typeface="Calibri"/>
                <a:cs typeface="Calibri"/>
              </a:rPr>
              <a:t>How can we ensure that AI remains a complement to educators?</a:t>
            </a:r>
          </a:p>
          <a:p>
            <a:pPr>
              <a:buFont typeface="Arial"/>
              <a:buChar char="•"/>
            </a:pPr>
            <a:endParaRPr lang="en-US" sz="4000" dirty="0">
              <a:latin typeface="Aptos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4000" dirty="0">
                <a:latin typeface="Aptos"/>
                <a:ea typeface="Calibri"/>
                <a:cs typeface="Calibri"/>
              </a:rPr>
              <a:t>What are the first steps you would take to integrate AI into your teaching or curriculum?</a:t>
            </a:r>
          </a:p>
          <a:p>
            <a:pPr>
              <a:buFont typeface="Arial"/>
              <a:buChar char="•"/>
            </a:pPr>
            <a:endParaRPr lang="en-US" sz="4000" dirty="0">
              <a:latin typeface="Aptos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4000" dirty="0">
                <a:latin typeface="Aptos"/>
                <a:ea typeface="Calibri"/>
                <a:cs typeface="Calibri"/>
              </a:rPr>
              <a:t>What do you think students expect from educators in terms of using AI in their training?</a:t>
            </a:r>
          </a:p>
          <a:p>
            <a:pPr marL="285750" indent="-285750">
              <a:buFont typeface="Arial"/>
              <a:buChar char="•"/>
            </a:pPr>
            <a:endParaRPr lang="en-US" sz="4000" dirty="0">
              <a:latin typeface="Aptos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4000" dirty="0">
              <a:latin typeface="Aptos"/>
              <a:ea typeface="Calibri"/>
              <a:cs typeface="Calibri"/>
            </a:endParaRPr>
          </a:p>
          <a:p>
            <a:pPr lvl="1" indent="-285750">
              <a:lnSpc>
                <a:spcPct val="150000"/>
              </a:lnSpc>
              <a:buFont typeface="Arial"/>
              <a:buChar char="•"/>
            </a:pPr>
            <a:endParaRPr lang="en-US" sz="3600">
              <a:solidFill>
                <a:srgbClr val="2B2C30"/>
              </a:solidFill>
              <a:latin typeface="Apto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2409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1551" y="994410"/>
            <a:ext cx="12893732" cy="76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20"/>
              </a:lnSpc>
              <a:spcBef>
                <a:spcPct val="0"/>
              </a:spcBef>
            </a:pPr>
            <a:r>
              <a:rPr lang="en-US" sz="4500" b="1" spc="1024" dirty="0">
                <a:solidFill>
                  <a:srgbClr val="2B2C30"/>
                </a:solidFill>
                <a:latin typeface="Aptos"/>
              </a:rPr>
              <a:t>Learning Outcomes</a:t>
            </a:r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-1" y="1760761"/>
            <a:ext cx="9143997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421D0-CC5C-CB7F-5EBC-B169DEFCD25F}"/>
              </a:ext>
            </a:extLst>
          </p:cNvPr>
          <p:cNvSpPr txBox="1"/>
          <p:nvPr/>
        </p:nvSpPr>
        <p:spPr>
          <a:xfrm>
            <a:off x="792479" y="2026920"/>
            <a:ext cx="16520159" cy="6247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600" b="1" dirty="0">
                <a:latin typeface="Aptos"/>
                <a:ea typeface="Calibri"/>
                <a:cs typeface="Arial"/>
              </a:rPr>
              <a:t>Explore AI Tools:</a:t>
            </a:r>
            <a:r>
              <a:rPr lang="en-US" sz="3600" dirty="0">
                <a:latin typeface="Aptos"/>
                <a:ea typeface="Calibri"/>
                <a:cs typeface="Arial"/>
              </a:rPr>
              <a:t> Identify and describe the basic functionalities of AI tools currently used in medical education.</a:t>
            </a:r>
          </a:p>
          <a:p>
            <a:pPr marL="457200" indent="-457200">
              <a:buFont typeface="Arial"/>
              <a:buChar char="•"/>
            </a:pPr>
            <a:endParaRPr lang="en-US" sz="3600">
              <a:latin typeface="Aptos"/>
              <a:ea typeface="Calibri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3600" b="1" dirty="0">
                <a:latin typeface="Aptos"/>
                <a:ea typeface="Calibri"/>
                <a:cs typeface="Arial"/>
              </a:rPr>
              <a:t>Apply AI in Context:</a:t>
            </a:r>
            <a:r>
              <a:rPr lang="en-US" sz="3600" dirty="0">
                <a:latin typeface="Aptos"/>
                <a:ea typeface="Calibri"/>
                <a:cs typeface="Arial"/>
              </a:rPr>
              <a:t> Work through real-world scenarios to analyze the potential impact and challenges of AI applications in diverse educational settings.</a:t>
            </a:r>
            <a:endParaRPr lang="en-US" sz="3600" dirty="0">
              <a:solidFill>
                <a:srgbClr val="000000"/>
              </a:solidFill>
              <a:latin typeface="Aptos"/>
              <a:ea typeface="Calibri"/>
              <a:cs typeface="Arial"/>
            </a:endParaRPr>
          </a:p>
          <a:p>
            <a:pPr marL="914400" lvl="1" indent="-457200">
              <a:buFont typeface="Courier New"/>
              <a:buChar char="o"/>
            </a:pPr>
            <a:r>
              <a:rPr lang="en-US" sz="3600" dirty="0">
                <a:solidFill>
                  <a:srgbClr val="000000"/>
                </a:solidFill>
                <a:latin typeface="Aptos"/>
                <a:ea typeface="Calibri"/>
                <a:cs typeface="Arial"/>
              </a:rPr>
              <a:t>Using ChatGPT, </a:t>
            </a:r>
            <a:r>
              <a:rPr lang="en-US" sz="3600" dirty="0" err="1">
                <a:solidFill>
                  <a:srgbClr val="000000"/>
                </a:solidFill>
                <a:latin typeface="Aptos"/>
                <a:ea typeface="Calibri"/>
                <a:cs typeface="Arial"/>
              </a:rPr>
              <a:t>OpenEvidence</a:t>
            </a:r>
            <a:r>
              <a:rPr lang="en-US" sz="3600" dirty="0">
                <a:solidFill>
                  <a:srgbClr val="000000"/>
                </a:solidFill>
                <a:latin typeface="Aptos"/>
                <a:ea typeface="Calibri"/>
                <a:cs typeface="Arial"/>
              </a:rPr>
              <a:t>, CoPilot</a:t>
            </a:r>
          </a:p>
          <a:p>
            <a:pPr marL="914400" lvl="1" indent="-457200">
              <a:buFont typeface="Courier New"/>
              <a:buChar char="o"/>
            </a:pPr>
            <a:endParaRPr lang="en-US" sz="3600">
              <a:solidFill>
                <a:srgbClr val="000000"/>
              </a:solidFill>
              <a:latin typeface="Aptos"/>
              <a:ea typeface="Calibri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ptos"/>
                <a:ea typeface="Calibri"/>
                <a:cs typeface="Arial"/>
              </a:rPr>
              <a:t>Develop Strategic Approaches:</a:t>
            </a:r>
            <a:r>
              <a:rPr lang="en-US" sz="3600" dirty="0">
                <a:solidFill>
                  <a:srgbClr val="000000"/>
                </a:solidFill>
                <a:latin typeface="Aptos"/>
                <a:ea typeface="Calibri"/>
                <a:cs typeface="Arial"/>
              </a:rPr>
              <a:t> Evaluate and design strategies for integrating AI technologies into educational planning and teaching, addressing practical applications and ethical considerations.</a:t>
            </a:r>
          </a:p>
          <a:p>
            <a:pPr marL="285750" indent="-285750">
              <a:buFont typeface="Arial"/>
              <a:buChar char="•"/>
            </a:pPr>
            <a:endParaRPr lang="en-US" sz="4000">
              <a:solidFill>
                <a:srgbClr val="000000"/>
              </a:solidFill>
              <a:latin typeface="Apto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859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5699" y="516753"/>
            <a:ext cx="10423129" cy="76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20"/>
              </a:lnSpc>
              <a:spcBef>
                <a:spcPct val="0"/>
              </a:spcBef>
            </a:pPr>
            <a:r>
              <a:rPr lang="en-US" sz="4500" b="1" spc="1024">
                <a:solidFill>
                  <a:srgbClr val="2B2C30"/>
                </a:solidFill>
                <a:latin typeface="Aptos"/>
                <a:ea typeface="Public Sans Bold"/>
                <a:cs typeface="Public Sans Bold"/>
              </a:rPr>
              <a:t>INQUIRY TO IMPACT (I2I)</a:t>
            </a:r>
            <a:endParaRPr lang="en-US" sz="4514" b="1" spc="1024">
              <a:solidFill>
                <a:srgbClr val="2B2C30"/>
              </a:solidFill>
              <a:latin typeface="Aptos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1076738" y="1438789"/>
            <a:ext cx="9143997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830632" y="9237998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65438" y="1748634"/>
            <a:ext cx="9885489" cy="1191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2800" b="1" spc="794">
                <a:solidFill>
                  <a:srgbClr val="2B2C30"/>
                </a:solidFill>
                <a:latin typeface="Aptos"/>
                <a:ea typeface="Public Sans Bold"/>
                <a:cs typeface="Public Sans Bold"/>
                <a:sym typeface="Public Sans Bold"/>
              </a:rPr>
              <a:t>IMPROVING MEDICAL EDUCATION THROUGH </a:t>
            </a:r>
            <a:r>
              <a:rPr lang="en-US" sz="2800" b="1" spc="794">
                <a:solidFill>
                  <a:srgbClr val="2B2C30"/>
                </a:solidFill>
                <a:latin typeface="Aptos"/>
                <a:ea typeface="Calibri"/>
                <a:cs typeface="Calibri"/>
                <a:sym typeface="Public Sans Bold"/>
              </a:rPr>
              <a:t>INQUIRY AND INNOVATION</a:t>
            </a:r>
            <a:endParaRPr lang="en-US" sz="3200" b="1" spc="794">
              <a:solidFill>
                <a:srgbClr val="000000"/>
              </a:solidFill>
              <a:latin typeface="Aptos"/>
              <a:ea typeface="Calibri"/>
              <a:cs typeface="Calibri"/>
            </a:endParaRPr>
          </a:p>
        </p:txBody>
      </p:sp>
      <p:pic>
        <p:nvPicPr>
          <p:cNvPr id="4" name="Picture 3" descr="Inquiry to Impact logo - transparent background.png">
            <a:extLst>
              <a:ext uri="{FF2B5EF4-FFF2-40B4-BE49-F238E27FC236}">
                <a16:creationId xmlns:a16="http://schemas.microsoft.com/office/drawing/2014/main" id="{3457B112-A7E1-0CF0-BCE3-99F196D98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292" y="530283"/>
            <a:ext cx="4034360" cy="2441916"/>
          </a:xfrm>
          <a:prstGeom prst="rect">
            <a:avLst/>
          </a:prstGeom>
        </p:spPr>
      </p:pic>
      <p:pic>
        <p:nvPicPr>
          <p:cNvPr id="6" name="Picture 5" descr="thumbnail_image002.png">
            <a:extLst>
              <a:ext uri="{FF2B5EF4-FFF2-40B4-BE49-F238E27FC236}">
                <a16:creationId xmlns:a16="http://schemas.microsoft.com/office/drawing/2014/main" id="{D5A08BE7-5608-45AA-65A5-F7BD31541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210195" y="8347504"/>
            <a:ext cx="1725425" cy="1513599"/>
          </a:xfrm>
          <a:prstGeom prst="rect">
            <a:avLst/>
          </a:prstGeom>
        </p:spPr>
      </p:pic>
      <p:graphicFrame>
        <p:nvGraphicFramePr>
          <p:cNvPr id="22" name="TextBox 5">
            <a:extLst>
              <a:ext uri="{FF2B5EF4-FFF2-40B4-BE49-F238E27FC236}">
                <a16:creationId xmlns:a16="http://schemas.microsoft.com/office/drawing/2014/main" id="{09957FE9-A435-8604-F40B-371738F2C3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2843911"/>
              </p:ext>
            </p:extLst>
          </p:nvPr>
        </p:nvGraphicFramePr>
        <p:xfrm>
          <a:off x="1947356" y="3349747"/>
          <a:ext cx="14072754" cy="5000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68092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1551" y="994410"/>
            <a:ext cx="12893732" cy="76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20"/>
              </a:lnSpc>
              <a:spcBef>
                <a:spcPct val="0"/>
              </a:spcBef>
            </a:pPr>
            <a:r>
              <a:rPr lang="en-US" sz="4500" b="1" spc="1024">
                <a:solidFill>
                  <a:srgbClr val="2B2C30"/>
                </a:solidFill>
                <a:latin typeface="Aptos"/>
              </a:rPr>
              <a:t>Learning Outcomes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-1" y="1760761"/>
            <a:ext cx="9143997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3934" y="8662243"/>
            <a:ext cx="1725425" cy="1513599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13797502" y="9420215"/>
            <a:ext cx="4046654" cy="756079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421D0-CC5C-CB7F-5EBC-B169DEFCD25F}"/>
              </a:ext>
            </a:extLst>
          </p:cNvPr>
          <p:cNvSpPr txBox="1"/>
          <p:nvPr/>
        </p:nvSpPr>
        <p:spPr>
          <a:xfrm>
            <a:off x="792479" y="2026920"/>
            <a:ext cx="16520159" cy="6247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600" b="1">
                <a:latin typeface="Aptos"/>
                <a:ea typeface="Calibri"/>
                <a:cs typeface="Arial"/>
              </a:rPr>
              <a:t>Explore AI Tools:</a:t>
            </a:r>
            <a:r>
              <a:rPr lang="en-US" sz="3600">
                <a:latin typeface="Aptos"/>
                <a:ea typeface="Calibri"/>
                <a:cs typeface="Arial"/>
              </a:rPr>
              <a:t> Identify and describe the basic functionalities of AI tools currently used in medical education.</a:t>
            </a:r>
          </a:p>
          <a:p>
            <a:pPr marL="457200" indent="-457200">
              <a:buFont typeface="Arial"/>
              <a:buChar char="•"/>
            </a:pPr>
            <a:endParaRPr lang="en-US" sz="3600">
              <a:latin typeface="Aptos"/>
              <a:ea typeface="Calibri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3600" b="1">
                <a:latin typeface="Aptos"/>
                <a:ea typeface="Calibri"/>
                <a:cs typeface="Arial"/>
              </a:rPr>
              <a:t>Apply AI in Context:</a:t>
            </a:r>
            <a:r>
              <a:rPr lang="en-US" sz="3600">
                <a:latin typeface="Aptos"/>
                <a:ea typeface="Calibri"/>
                <a:cs typeface="Arial"/>
              </a:rPr>
              <a:t> Work through real-world scenarios to analyze the potential impact and limitations of AI applications in diverse educational settings.</a:t>
            </a:r>
            <a:endParaRPr lang="en-US" sz="3600">
              <a:solidFill>
                <a:srgbClr val="000000"/>
              </a:solidFill>
              <a:latin typeface="Aptos"/>
              <a:ea typeface="Calibri"/>
              <a:cs typeface="Arial"/>
            </a:endParaRPr>
          </a:p>
          <a:p>
            <a:pPr marL="914400" lvl="1" indent="-457200">
              <a:buFont typeface="Courier New"/>
              <a:buChar char="o"/>
            </a:pPr>
            <a:r>
              <a:rPr lang="en-US" sz="3600">
                <a:solidFill>
                  <a:srgbClr val="000000"/>
                </a:solidFill>
                <a:latin typeface="Aptos"/>
                <a:ea typeface="Calibri"/>
                <a:cs typeface="Arial"/>
              </a:rPr>
              <a:t>Using ChatGPT, </a:t>
            </a:r>
            <a:r>
              <a:rPr lang="en-US" sz="3600" err="1">
                <a:solidFill>
                  <a:srgbClr val="000000"/>
                </a:solidFill>
                <a:latin typeface="Aptos"/>
                <a:ea typeface="Calibri"/>
                <a:cs typeface="Arial"/>
              </a:rPr>
              <a:t>OpenEvidence</a:t>
            </a:r>
            <a:r>
              <a:rPr lang="en-US" sz="3600">
                <a:solidFill>
                  <a:srgbClr val="000000"/>
                </a:solidFill>
                <a:latin typeface="Aptos"/>
                <a:ea typeface="Calibri"/>
                <a:cs typeface="Arial"/>
              </a:rPr>
              <a:t>, CoPilot</a:t>
            </a:r>
          </a:p>
          <a:p>
            <a:pPr marL="914400" lvl="1" indent="-457200">
              <a:buFont typeface="Courier New"/>
              <a:buChar char="o"/>
            </a:pPr>
            <a:endParaRPr lang="en-US" sz="3600">
              <a:solidFill>
                <a:srgbClr val="000000"/>
              </a:solidFill>
              <a:latin typeface="Aptos"/>
              <a:ea typeface="Calibri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3600" b="1">
                <a:solidFill>
                  <a:srgbClr val="000000"/>
                </a:solidFill>
                <a:latin typeface="Aptos"/>
                <a:ea typeface="Calibri"/>
                <a:cs typeface="Arial"/>
              </a:rPr>
              <a:t>Develop Strategic Approaches:</a:t>
            </a:r>
            <a:r>
              <a:rPr lang="en-US" sz="3600">
                <a:solidFill>
                  <a:srgbClr val="000000"/>
                </a:solidFill>
                <a:latin typeface="Aptos"/>
                <a:ea typeface="Calibri"/>
                <a:cs typeface="Arial"/>
              </a:rPr>
              <a:t> Evaluate and design strategies for integrating AI technologies into educational planning and teaching, addressing practical applications and ethical considerations. </a:t>
            </a:r>
          </a:p>
          <a:p>
            <a:pPr marL="285750" indent="-285750">
              <a:buFont typeface="Arial"/>
              <a:buChar char="•"/>
            </a:pPr>
            <a:endParaRPr lang="en-US" sz="4000">
              <a:solidFill>
                <a:srgbClr val="000000"/>
              </a:solidFill>
              <a:latin typeface="Apto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4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3170590" y="8821865"/>
            <a:ext cx="4610104" cy="852670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A912A-4129-1B24-E475-594409AF9F26}"/>
              </a:ext>
            </a:extLst>
          </p:cNvPr>
          <p:cNvSpPr txBox="1"/>
          <p:nvPr/>
        </p:nvSpPr>
        <p:spPr>
          <a:xfrm>
            <a:off x="1769165" y="480391"/>
            <a:ext cx="1447998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Aptos"/>
                <a:ea typeface="Calibri"/>
                <a:cs typeface="Calibri"/>
              </a:rPr>
              <a:t>Resource Highlight: </a:t>
            </a:r>
            <a:r>
              <a:rPr lang="en-US" sz="4000" b="1" i="1">
                <a:latin typeface="Aptos"/>
                <a:ea typeface="Calibri"/>
                <a:cs typeface="Calibri"/>
              </a:rPr>
              <a:t>Job Roles of the 2025 Medical Educator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C9CC5-CEF4-0A20-8C36-3F0FF11BBA0D}"/>
              </a:ext>
            </a:extLst>
          </p:cNvPr>
          <p:cNvSpPr txBox="1"/>
          <p:nvPr/>
        </p:nvSpPr>
        <p:spPr>
          <a:xfrm>
            <a:off x="10126766" y="1794616"/>
            <a:ext cx="772539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212121"/>
                </a:solidFill>
                <a:latin typeface="Aptos"/>
                <a:ea typeface="+mn-lt"/>
                <a:cs typeface="+mn-lt"/>
              </a:rPr>
              <a:t>Simpson D, </a:t>
            </a:r>
            <a:r>
              <a:rPr lang="en-US" sz="2800" err="1">
                <a:solidFill>
                  <a:srgbClr val="212121"/>
                </a:solidFill>
                <a:latin typeface="Aptos"/>
                <a:ea typeface="+mn-lt"/>
                <a:cs typeface="+mn-lt"/>
              </a:rPr>
              <a:t>Marcdante</a:t>
            </a:r>
            <a:r>
              <a:rPr lang="en-US" sz="2800">
                <a:solidFill>
                  <a:srgbClr val="212121"/>
                </a:solidFill>
                <a:latin typeface="Aptos"/>
                <a:ea typeface="+mn-lt"/>
                <a:cs typeface="+mn-lt"/>
              </a:rPr>
              <a:t> K, Souza KH, Anderson A, </a:t>
            </a:r>
            <a:r>
              <a:rPr lang="en-US" sz="2800" err="1">
                <a:solidFill>
                  <a:srgbClr val="212121"/>
                </a:solidFill>
                <a:latin typeface="Aptos"/>
                <a:ea typeface="+mn-lt"/>
                <a:cs typeface="+mn-lt"/>
              </a:rPr>
              <a:t>Holmboe</a:t>
            </a:r>
            <a:r>
              <a:rPr lang="en-US" sz="2800">
                <a:solidFill>
                  <a:srgbClr val="212121"/>
                </a:solidFill>
                <a:latin typeface="Aptos"/>
                <a:ea typeface="+mn-lt"/>
                <a:cs typeface="+mn-lt"/>
              </a:rPr>
              <a:t> E. Job Roles of the 2025 Medical Educator. </a:t>
            </a:r>
            <a:r>
              <a:rPr lang="en-US" sz="2800" i="1">
                <a:solidFill>
                  <a:srgbClr val="212121"/>
                </a:solidFill>
                <a:latin typeface="Aptos"/>
                <a:ea typeface="+mn-lt"/>
                <a:cs typeface="+mn-lt"/>
              </a:rPr>
              <a:t>J Grad Med Educ</a:t>
            </a:r>
            <a:r>
              <a:rPr lang="en-US" sz="2800">
                <a:solidFill>
                  <a:srgbClr val="212121"/>
                </a:solidFill>
                <a:latin typeface="Aptos"/>
                <a:ea typeface="+mn-lt"/>
                <a:cs typeface="+mn-lt"/>
              </a:rPr>
              <a:t>. 2018;10(3):243-246. </a:t>
            </a:r>
            <a:endParaRPr lang="en-US" sz="4000">
              <a:latin typeface="Apto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423EB4-671F-3B43-CF6F-9CEEE99A3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07" y="1609997"/>
            <a:ext cx="9434099" cy="85167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E4C7109-2357-54A1-4698-11C74D699596}"/>
                  </a:ext>
                </a:extLst>
              </p14:cNvPr>
              <p14:cNvContentPartPr/>
              <p14:nvPr/>
            </p14:nvContentPartPr>
            <p14:xfrm>
              <a:off x="1047785" y="5028551"/>
              <a:ext cx="8106120" cy="160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E4C7109-2357-54A1-4698-11C74D69959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785" y="4848147"/>
                <a:ext cx="8285760" cy="5210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1046C1A-D7FA-75F6-D858-3C1B91D03B2D}"/>
                  </a:ext>
                </a:extLst>
              </p14:cNvPr>
              <p14:cNvContentPartPr/>
              <p14:nvPr/>
            </p14:nvContentPartPr>
            <p14:xfrm>
              <a:off x="722705" y="5438951"/>
              <a:ext cx="7731720" cy="100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1046C1A-D7FA-75F6-D858-3C1B91D03B2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2705" y="5258951"/>
                <a:ext cx="7911360" cy="46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5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D9EF-9F78-C7A3-9EB5-374E4556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6" name="Content Placeholder 5" descr="A painting of two people holding a ring&#10;&#10;Description automatically generated">
            <a:extLst>
              <a:ext uri="{FF2B5EF4-FFF2-40B4-BE49-F238E27FC236}">
                <a16:creationId xmlns:a16="http://schemas.microsoft.com/office/drawing/2014/main" id="{DF032B3A-C282-4DF6-20E3-4DA701F25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5352" y="1031684"/>
            <a:ext cx="6527007" cy="6527007"/>
          </a:xfrm>
        </p:spPr>
      </p:pic>
      <p:pic>
        <p:nvPicPr>
          <p:cNvPr id="8" name="Picture 7" descr="A red and yellow cover with white text&#10;&#10;Description automatically generated">
            <a:extLst>
              <a:ext uri="{FF2B5EF4-FFF2-40B4-BE49-F238E27FC236}">
                <a16:creationId xmlns:a16="http://schemas.microsoft.com/office/drawing/2014/main" id="{0BDAB04E-C7C7-B387-F561-992D7A3ED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4790" y="751899"/>
            <a:ext cx="5423844" cy="7062825"/>
          </a:xfrm>
          <a:prstGeom prst="rect">
            <a:avLst/>
          </a:prstGeom>
        </p:spPr>
      </p:pic>
      <p:pic>
        <p:nvPicPr>
          <p:cNvPr id="15" name="Picture 14" descr="A book with an anchor and an anchor&#10;&#10;Description automatically generated">
            <a:extLst>
              <a:ext uri="{FF2B5EF4-FFF2-40B4-BE49-F238E27FC236}">
                <a16:creationId xmlns:a16="http://schemas.microsoft.com/office/drawing/2014/main" id="{F816950A-14AC-6201-D48D-CE218A590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6" y="260431"/>
            <a:ext cx="4542864" cy="7276283"/>
          </a:xfrm>
          <a:prstGeom prst="rect">
            <a:avLst/>
          </a:prstGeom>
        </p:spPr>
      </p:pic>
      <p:pic>
        <p:nvPicPr>
          <p:cNvPr id="10" name="Picture 9" descr="A green and black logo&#10;&#10;Description automatically generated">
            <a:extLst>
              <a:ext uri="{FF2B5EF4-FFF2-40B4-BE49-F238E27FC236}">
                <a16:creationId xmlns:a16="http://schemas.microsoft.com/office/drawing/2014/main" id="{57946B2D-F1A8-2622-7A74-AF4815E28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627" y="2903993"/>
            <a:ext cx="99250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white coat with a stethoscope in his hands and a clipboard surrounded by papers&#10;&#10;Description automatically generated">
            <a:extLst>
              <a:ext uri="{FF2B5EF4-FFF2-40B4-BE49-F238E27FC236}">
                <a16:creationId xmlns:a16="http://schemas.microsoft.com/office/drawing/2014/main" id="{F58C4955-4830-511C-AE0C-3CCBC24DDA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3" r="-2" b="-2"/>
          <a:stretch/>
        </p:blipFill>
        <p:spPr>
          <a:xfrm>
            <a:off x="31" y="15"/>
            <a:ext cx="10352567" cy="10286985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49067-ECEF-DF95-8F2B-2427150C5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7378" y="1736673"/>
            <a:ext cx="6210020" cy="5862879"/>
          </a:xfr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0" u="none" strike="noStrike">
                <a:effectLst/>
                <a:latin typeface="Aptos"/>
              </a:rPr>
              <a:t>It is estimated that the doubling time of medical knowledge in 1950 was 50 years; in 1980, 7 years; and in 2010, 3.5 years. </a:t>
            </a:r>
          </a:p>
          <a:p>
            <a:endParaRPr lang="en-US" sz="3600" b="1">
              <a:latin typeface="Aptos"/>
            </a:endParaRPr>
          </a:p>
          <a:p>
            <a:r>
              <a:rPr lang="en-US" sz="3600" b="1" i="0" u="none" strike="noStrike">
                <a:effectLst/>
                <a:latin typeface="Aptos"/>
              </a:rPr>
              <a:t>In 2020 it was projected to be 0.2 years—just 73 days</a:t>
            </a:r>
          </a:p>
          <a:p>
            <a:endParaRPr lang="en-US" sz="3600" b="1">
              <a:latin typeface="Aptos"/>
            </a:endParaRPr>
          </a:p>
          <a:p>
            <a:r>
              <a:rPr lang="en-US" sz="3600" b="1">
                <a:latin typeface="Aptos"/>
              </a:rPr>
              <a:t>The volume of new evidence is overwhelming!</a:t>
            </a:r>
          </a:p>
        </p:txBody>
      </p:sp>
    </p:spTree>
    <p:extLst>
      <p:ext uri="{BB962C8B-B14F-4D97-AF65-F5344CB8AC3E}">
        <p14:creationId xmlns:p14="http://schemas.microsoft.com/office/powerpoint/2010/main" val="204611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0" y="965199"/>
            <a:ext cx="5283822" cy="835660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73 Chat Gpt Icon Outline Royalty-Free Photos and Stock Images | Shutterstock">
            <a:extLst>
              <a:ext uri="{FF2B5EF4-FFF2-40B4-BE49-F238E27FC236}">
                <a16:creationId xmlns:a16="http://schemas.microsoft.com/office/drawing/2014/main" id="{E4861F63-90F0-C09B-6475-4C79D855C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740347"/>
            <a:ext cx="4318624" cy="4318624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0323" y="965199"/>
            <a:ext cx="5283822" cy="835660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4270" y="965199"/>
            <a:ext cx="5283822" cy="835660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OpenEvidence">
            <a:extLst>
              <a:ext uri="{FF2B5EF4-FFF2-40B4-BE49-F238E27FC236}">
                <a16:creationId xmlns:a16="http://schemas.microsoft.com/office/drawing/2014/main" id="{670A7150-BF77-6402-1CAB-6DC875803C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895" r="6007" b="16792"/>
          <a:stretch/>
        </p:blipFill>
        <p:spPr>
          <a:xfrm>
            <a:off x="7197151" y="5143500"/>
            <a:ext cx="4061000" cy="1907657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OpenEvidence - Apps on Google Play">
            <a:extLst>
              <a:ext uri="{FF2B5EF4-FFF2-40B4-BE49-F238E27FC236}">
                <a16:creationId xmlns:a16="http://schemas.microsoft.com/office/drawing/2014/main" id="{7409EC98-5A7A-AE05-7126-38DEBD03B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760" y="2979420"/>
            <a:ext cx="2743200" cy="2743200"/>
          </a:xfrm>
          <a:prstGeom prst="rect">
            <a:avLst/>
          </a:prstGeom>
        </p:spPr>
      </p:pic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9C318416-1944-6F2C-1EAA-C273F4345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4113" y="3435350"/>
            <a:ext cx="4200525" cy="1797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EC5964-1CE8-974C-E567-BFD875437FB7}"/>
              </a:ext>
            </a:extLst>
          </p:cNvPr>
          <p:cNvSpPr txBox="1"/>
          <p:nvPr/>
        </p:nvSpPr>
        <p:spPr>
          <a:xfrm>
            <a:off x="13987541" y="8946326"/>
            <a:ext cx="1743075" cy="3816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(If time Permits)</a:t>
            </a:r>
          </a:p>
        </p:txBody>
      </p:sp>
    </p:spTree>
    <p:extLst>
      <p:ext uri="{BB962C8B-B14F-4D97-AF65-F5344CB8AC3E}">
        <p14:creationId xmlns:p14="http://schemas.microsoft.com/office/powerpoint/2010/main" val="314964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250907" cy="10287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11821-6C71-291C-654E-A689A2F6F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51" y="1730358"/>
            <a:ext cx="4800600" cy="6691744"/>
          </a:xfrm>
        </p:spPr>
        <p:txBody>
          <a:bodyPr>
            <a:normAutofit/>
          </a:bodyPr>
          <a:lstStyle/>
          <a:p>
            <a:r>
              <a:rPr lang="en-US" b="1" spc="1024">
                <a:solidFill>
                  <a:srgbClr val="FFFFFF"/>
                </a:solidFill>
                <a:latin typeface="Public Sans Bold"/>
                <a:ea typeface="+mn-ea"/>
                <a:cs typeface="+mn-cs"/>
              </a:rPr>
              <a:t>AI Allies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1325603" y="3683218"/>
            <a:ext cx="6125149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582F4-BEBF-BE2E-5E02-F7A4A14FE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962" y="887016"/>
            <a:ext cx="10359736" cy="83784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71450" lvl="1" indent="0">
              <a:spcBef>
                <a:spcPts val="0"/>
              </a:spcBef>
              <a:buNone/>
            </a:pPr>
            <a:r>
              <a:rPr lang="en-US">
                <a:latin typeface="Aptos"/>
              </a:rPr>
              <a:t>RAISE OF HANDS</a:t>
            </a:r>
          </a:p>
          <a:p>
            <a:pPr marL="171450" lvl="1" indent="0">
              <a:spcBef>
                <a:spcPts val="0"/>
              </a:spcBef>
              <a:buNone/>
            </a:pPr>
            <a:r>
              <a:rPr lang="en-US">
                <a:latin typeface="Aptos"/>
              </a:rPr>
              <a:t> </a:t>
            </a:r>
          </a:p>
          <a:p>
            <a:pPr marL="457200" lvl="1" indent="-285750"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latin typeface="Aptos"/>
              </a:rPr>
              <a:t>How many of you are currently using AI tools?</a:t>
            </a:r>
          </a:p>
          <a:p>
            <a:pPr marL="914400" lvl="2" indent="-285750"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latin typeface="Aptos"/>
              </a:rPr>
              <a:t>ChatGPT?</a:t>
            </a:r>
          </a:p>
          <a:p>
            <a:pPr marL="914400" lvl="2" indent="-285750"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latin typeface="Aptos"/>
              </a:rPr>
              <a:t>Open Evidence?</a:t>
            </a:r>
          </a:p>
          <a:p>
            <a:pPr marL="171450" lvl="1" indent="0">
              <a:spcBef>
                <a:spcPts val="0"/>
              </a:spcBef>
              <a:buNone/>
            </a:pPr>
            <a:endParaRPr lang="en-US">
              <a:latin typeface="Aptos"/>
            </a:endParaRPr>
          </a:p>
          <a:p>
            <a:pPr marL="457200" lvl="1" indent="-285750"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latin typeface="Aptos"/>
              </a:rPr>
              <a:t>What percentage of students do you think are using AI tools?</a:t>
            </a:r>
          </a:p>
          <a:p>
            <a:pPr marL="457200" lvl="1" indent="-285750">
              <a:spcBef>
                <a:spcPts val="0"/>
              </a:spcBef>
              <a:buFont typeface="Arial,Sans-Serif" panose="020B0604020202020204" pitchFamily="34" charset="0"/>
            </a:pPr>
            <a:endParaRPr lang="en-US">
              <a:latin typeface="Aptos"/>
            </a:endParaRPr>
          </a:p>
          <a:p>
            <a:pPr marL="457200" lvl="1" indent="-285750">
              <a:spcBef>
                <a:spcPts val="0"/>
              </a:spcBef>
              <a:buFont typeface="Arial,Sans-Serif" panose="020B0604020202020204" pitchFamily="34" charset="0"/>
            </a:pPr>
            <a:r>
              <a:rPr lang="en-US" b="1">
                <a:latin typeface="Aptos"/>
              </a:rPr>
              <a:t>Introduction to the AI in Healthcare Student Group led by Dr. Nick Rider</a:t>
            </a:r>
          </a:p>
          <a:p>
            <a:pPr marL="457200" lvl="1" indent="-285750">
              <a:spcBef>
                <a:spcPts val="0"/>
              </a:spcBef>
              <a:buFont typeface="Arial,Sans-Serif" panose="020B0604020202020204" pitchFamily="34" charset="0"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72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468939973CE642AD9A00282DB557F1" ma:contentTypeVersion="9" ma:contentTypeDescription="Create a new document." ma:contentTypeScope="" ma:versionID="426f9dff594e6affbf9a515fd83a6038">
  <xsd:schema xmlns:xsd="http://www.w3.org/2001/XMLSchema" xmlns:xs="http://www.w3.org/2001/XMLSchema" xmlns:p="http://schemas.microsoft.com/office/2006/metadata/properties" xmlns:ns2="f32381b4-7eb6-46b1-90cf-d6d80e26ea87" targetNamespace="http://schemas.microsoft.com/office/2006/metadata/properties" ma:root="true" ma:fieldsID="a0ca5f23385c6ef84ee17625658550bb" ns2:_="">
    <xsd:import namespace="f32381b4-7eb6-46b1-90cf-d6d80e26ea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381b4-7eb6-46b1-90cf-d6d80e26ea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33E93E-4A69-4EA4-A9CF-006FDF5CA9F4}">
  <ds:schemaRefs>
    <ds:schemaRef ds:uri="f32381b4-7eb6-46b1-90cf-d6d80e26ea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7D868DF-48FF-47C7-97E4-E8E3E40F6784}">
  <ds:schemaRefs>
    <ds:schemaRef ds:uri="f32381b4-7eb6-46b1-90cf-d6d80e26ea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DF178E-0FA2-4A3C-BAD2-5D98DF4664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29</Slides>
  <Notes>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Allies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usage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I2I Ad for Zoom</dc:title>
  <dc:creator>Guerry, Alaina</dc:creator>
  <cp:revision>40</cp:revision>
  <cp:lastPrinted>2025-01-02T20:54:58Z</cp:lastPrinted>
  <dcterms:created xsi:type="dcterms:W3CDTF">2006-08-16T00:00:00Z</dcterms:created>
  <dcterms:modified xsi:type="dcterms:W3CDTF">2025-01-22T13:46:25Z</dcterms:modified>
  <dc:identifier>DAGZ2Lxk-2E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0x0101000A468939973CE642AD9A00282DB557F1</vt:lpwstr>
  </property>
</Properties>
</file>